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14"/>
  </p:notesMasterIdLst>
  <p:handoutMasterIdLst>
    <p:handoutMasterId r:id="rId15"/>
  </p:handoutMasterIdLst>
  <p:sldIdLst>
    <p:sldId id="327" r:id="rId2"/>
    <p:sldId id="328" r:id="rId3"/>
    <p:sldId id="329" r:id="rId4"/>
    <p:sldId id="341" r:id="rId5"/>
    <p:sldId id="331" r:id="rId6"/>
    <p:sldId id="333" r:id="rId7"/>
    <p:sldId id="332" r:id="rId8"/>
    <p:sldId id="337" r:id="rId9"/>
    <p:sldId id="339" r:id="rId10"/>
    <p:sldId id="338" r:id="rId11"/>
    <p:sldId id="340" r:id="rId12"/>
    <p:sldId id="334" r:id="rId13"/>
  </p:sldIdLst>
  <p:sldSz cx="9144000" cy="6858000" type="screen4x3"/>
  <p:notesSz cx="6781800" cy="9926638"/>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pinozova" initials="" lastIdx="1" clrIdx="0"/>
  <p:cmAuthor id="1" name="Matyasova Monika" initials="" lastIdx="24"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065A"/>
    <a:srgbClr val="99CCFF"/>
    <a:srgbClr val="55A3AB"/>
    <a:srgbClr val="E5ECF7"/>
    <a:srgbClr val="CCECFF"/>
  </p:clrMru>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0" autoAdjust="0"/>
  </p:normalViewPr>
  <p:slideViewPr>
    <p:cSldViewPr>
      <p:cViewPr varScale="1">
        <p:scale>
          <a:sx n="86" d="100"/>
          <a:sy n="86"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384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k-SK"/>
          </a:p>
        </p:txBody>
      </p:sp>
      <p:sp>
        <p:nvSpPr>
          <p:cNvPr id="3" name="Zástupný symbol dátumu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58BDF64-2F5D-4D96-9A7D-7842EC22D8D1}" type="datetimeFigureOut">
              <a:rPr lang="sk-SK"/>
              <a:pPr>
                <a:defRPr/>
              </a:pPr>
              <a:t>14. 5. 2012</a:t>
            </a:fld>
            <a:endParaRPr lang="sk-SK"/>
          </a:p>
        </p:txBody>
      </p:sp>
      <p:sp>
        <p:nvSpPr>
          <p:cNvPr id="4" name="Zástupný symbol päty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k-SK"/>
          </a:p>
        </p:txBody>
      </p:sp>
      <p:sp>
        <p:nvSpPr>
          <p:cNvPr id="5" name="Zástupný symbol čísla snímky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28E4604-324A-48FE-9F4E-7BEB534B6423}" type="slidenum">
              <a:rPr lang="sk-SK"/>
              <a:pPr>
                <a:defRPr/>
              </a:pPr>
              <a:t>‹Nº›</a:t>
            </a:fld>
            <a:endParaRPr lang="sk-SK"/>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38463"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k-SK"/>
          </a:p>
        </p:txBody>
      </p:sp>
      <p:sp>
        <p:nvSpPr>
          <p:cNvPr id="3" name="Zástupný symbol dátumu 2"/>
          <p:cNvSpPr>
            <a:spLocks noGrp="1"/>
          </p:cNvSpPr>
          <p:nvPr>
            <p:ph type="dt" idx="1"/>
          </p:nvPr>
        </p:nvSpPr>
        <p:spPr>
          <a:xfrm>
            <a:off x="3841750" y="0"/>
            <a:ext cx="2938463"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F9C0E53-B7B3-4B28-989A-DEC9F8B61474}" type="datetimeFigureOut">
              <a:rPr lang="sk-SK"/>
              <a:pPr>
                <a:defRPr/>
              </a:pPr>
              <a:t>14. 5. 2012</a:t>
            </a:fld>
            <a:endParaRPr lang="sk-SK"/>
          </a:p>
        </p:txBody>
      </p:sp>
      <p:sp>
        <p:nvSpPr>
          <p:cNvPr id="4" name="Zástupný symbol obrazu snímky 3"/>
          <p:cNvSpPr>
            <a:spLocks noGrp="1" noRot="1" noChangeAspect="1"/>
          </p:cNvSpPr>
          <p:nvPr>
            <p:ph type="sldImg" idx="2"/>
          </p:nvPr>
        </p:nvSpPr>
        <p:spPr>
          <a:xfrm>
            <a:off x="909638" y="744538"/>
            <a:ext cx="4964112" cy="3722687"/>
          </a:xfrm>
          <a:prstGeom prst="rect">
            <a:avLst/>
          </a:prstGeom>
          <a:noFill/>
          <a:ln w="12700">
            <a:solidFill>
              <a:prstClr val="black"/>
            </a:solidFill>
          </a:ln>
        </p:spPr>
        <p:txBody>
          <a:bodyPr vert="horz" lIns="91440" tIns="45720" rIns="91440" bIns="45720" rtlCol="0" anchor="ctr"/>
          <a:lstStyle/>
          <a:p>
            <a:pPr lvl="0"/>
            <a:endParaRPr lang="sk-SK" noProof="0"/>
          </a:p>
        </p:txBody>
      </p:sp>
      <p:sp>
        <p:nvSpPr>
          <p:cNvPr id="5" name="Zástupný symbol poznámok 4"/>
          <p:cNvSpPr>
            <a:spLocks noGrp="1"/>
          </p:cNvSpPr>
          <p:nvPr>
            <p:ph type="body" sz="quarter" idx="3"/>
          </p:nvPr>
        </p:nvSpPr>
        <p:spPr>
          <a:xfrm>
            <a:off x="677863" y="4714875"/>
            <a:ext cx="5426075" cy="4467225"/>
          </a:xfrm>
          <a:prstGeom prst="rect">
            <a:avLst/>
          </a:prstGeom>
        </p:spPr>
        <p:txBody>
          <a:bodyPr vert="horz" wrap="square" lIns="91440" tIns="45720" rIns="91440" bIns="45720" numCol="1" anchor="t" anchorCtr="0" compatLnSpc="1">
            <a:prstTxWarp prst="textNoShape">
              <a:avLst/>
            </a:prstTxWarp>
          </a:bodyPr>
          <a:lstStyle/>
          <a:p>
            <a:pPr lvl="0"/>
            <a:r>
              <a:rPr lang="sk-SK" noProof="0" smtClean="0"/>
              <a:t>Upravte štýl predlohy textu.</a:t>
            </a:r>
          </a:p>
          <a:p>
            <a:pPr lvl="1"/>
            <a:r>
              <a:rPr lang="sk-SK" noProof="0" smtClean="0"/>
              <a:t>Druhá úroveň</a:t>
            </a:r>
          </a:p>
          <a:p>
            <a:pPr lvl="2"/>
            <a:r>
              <a:rPr lang="sk-SK" noProof="0" smtClean="0"/>
              <a:t>Tretia úroveň</a:t>
            </a:r>
          </a:p>
          <a:p>
            <a:pPr lvl="3"/>
            <a:r>
              <a:rPr lang="sk-SK" noProof="0" smtClean="0"/>
              <a:t>Štvrtá úroveň</a:t>
            </a:r>
          </a:p>
          <a:p>
            <a:pPr lvl="4"/>
            <a:r>
              <a:rPr lang="sk-SK" noProof="0" smtClean="0"/>
              <a:t>Piata úroveň</a:t>
            </a:r>
          </a:p>
        </p:txBody>
      </p:sp>
      <p:sp>
        <p:nvSpPr>
          <p:cNvPr id="6" name="Zástupný symbol päty 5"/>
          <p:cNvSpPr>
            <a:spLocks noGrp="1"/>
          </p:cNvSpPr>
          <p:nvPr>
            <p:ph type="ftr" sz="quarter" idx="4"/>
          </p:nvPr>
        </p:nvSpPr>
        <p:spPr>
          <a:xfrm>
            <a:off x="0" y="9428163"/>
            <a:ext cx="2938463"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k-SK"/>
          </a:p>
        </p:txBody>
      </p:sp>
      <p:sp>
        <p:nvSpPr>
          <p:cNvPr id="7" name="Zástupný symbol čísla snímky 6"/>
          <p:cNvSpPr>
            <a:spLocks noGrp="1"/>
          </p:cNvSpPr>
          <p:nvPr>
            <p:ph type="sldNum" sz="quarter" idx="5"/>
          </p:nvPr>
        </p:nvSpPr>
        <p:spPr>
          <a:xfrm>
            <a:off x="3841750" y="9428163"/>
            <a:ext cx="2938463"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1E16888-B4A6-4F2B-B841-199E5A14CB37}" type="slidenum">
              <a:rPr lang="sk-SK"/>
              <a:pPr>
                <a:defRPr/>
              </a:pPr>
              <a:t>‹Nº›</a:t>
            </a:fld>
            <a:endParaRPr lang="sk-SK"/>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Zástupný symbol obrazu snímky 1"/>
          <p:cNvSpPr>
            <a:spLocks noGrp="1" noRot="1" noChangeAspect="1"/>
          </p:cNvSpPr>
          <p:nvPr>
            <p:ph type="sldImg"/>
          </p:nvPr>
        </p:nvSpPr>
        <p:spPr bwMode="auto">
          <a:noFill/>
          <a:ln>
            <a:solidFill>
              <a:srgbClr val="000000"/>
            </a:solidFill>
            <a:miter lim="800000"/>
            <a:headEnd/>
            <a:tailEnd/>
          </a:ln>
        </p:spPr>
      </p:sp>
      <p:sp>
        <p:nvSpPr>
          <p:cNvPr id="17410"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txBox="1">
            <a:spLocks noGrp="1"/>
          </p:cNvSpPr>
          <p:nvPr/>
        </p:nvSpPr>
        <p:spPr bwMode="auto">
          <a:xfrm>
            <a:off x="3841750" y="9428163"/>
            <a:ext cx="2938463" cy="496887"/>
          </a:xfrm>
          <a:prstGeom prst="rect">
            <a:avLst/>
          </a:prstGeom>
          <a:noFill/>
          <a:ln>
            <a:miter lim="800000"/>
            <a:headEnd/>
            <a:tailEnd/>
          </a:ln>
        </p:spPr>
        <p:txBody>
          <a:bodyPr anchor="b"/>
          <a:lstStyle/>
          <a:p>
            <a:pPr algn="r">
              <a:defRPr/>
            </a:pPr>
            <a:fld id="{01221691-E240-4D3C-AEBF-3A1BEEB52833}" type="slidenum">
              <a:rPr lang="sk-SK" sz="1200">
                <a:latin typeface="+mn-lt"/>
              </a:rPr>
              <a:pPr algn="r">
                <a:defRPr/>
              </a:pPr>
              <a:t>2</a:t>
            </a:fld>
            <a:endParaRPr lang="sk-SK" sz="1200">
              <a:latin typeface="+mn-lt"/>
            </a:endParaRPr>
          </a:p>
        </p:txBody>
      </p:sp>
      <p:sp>
        <p:nvSpPr>
          <p:cNvPr id="16388" name="Zástupný symbol hlavičky 5"/>
          <p:cNvSpPr txBox="1">
            <a:spLocks noGrp="1"/>
          </p:cNvSpPr>
          <p:nvPr/>
        </p:nvSpPr>
        <p:spPr bwMode="auto">
          <a:xfrm>
            <a:off x="0" y="0"/>
            <a:ext cx="2938463" cy="496888"/>
          </a:xfrm>
          <a:prstGeom prst="rect">
            <a:avLst/>
          </a:prstGeom>
          <a:noFill/>
          <a:ln>
            <a:miter lim="800000"/>
            <a:headEnd/>
            <a:tailEnd/>
          </a:ln>
        </p:spPr>
        <p:txBody>
          <a:bodyPr/>
          <a:lstStyle/>
          <a:p>
            <a:pPr>
              <a:defRPr/>
            </a:pPr>
            <a:endParaRPr lang="sk-SK" sz="120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Zástupný symbol obrazu snímky 1"/>
          <p:cNvSpPr>
            <a:spLocks noGrp="1" noRot="1" noChangeAspect="1"/>
          </p:cNvSpPr>
          <p:nvPr>
            <p:ph type="sldImg"/>
          </p:nvPr>
        </p:nvSpPr>
        <p:spPr bwMode="auto">
          <a:noFill/>
          <a:ln>
            <a:solidFill>
              <a:srgbClr val="000000"/>
            </a:solidFill>
            <a:miter lim="800000"/>
            <a:headEnd/>
            <a:tailEnd/>
          </a:ln>
        </p:spPr>
      </p:sp>
      <p:sp>
        <p:nvSpPr>
          <p:cNvPr id="33794"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A48547-23D8-4DFB-B95B-238343F09E28}" type="slidenum">
              <a:rPr lang="sk-SK"/>
              <a:pPr fontAlgn="base">
                <a:spcBef>
                  <a:spcPct val="0"/>
                </a:spcBef>
                <a:spcAft>
                  <a:spcPct val="0"/>
                </a:spcAft>
                <a:defRPr/>
              </a:pPr>
              <a:t>11</a:t>
            </a:fld>
            <a:endParaRPr lang="sk-SK"/>
          </a:p>
        </p:txBody>
      </p:sp>
      <p:sp>
        <p:nvSpPr>
          <p:cNvPr id="16388" name="Zástupný symbol hlavičky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sk-SK"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ástupný symbol obrazu snímky 1"/>
          <p:cNvSpPr>
            <a:spLocks noGrp="1" noRot="1" noChangeAspect="1"/>
          </p:cNvSpPr>
          <p:nvPr>
            <p:ph type="sldImg"/>
          </p:nvPr>
        </p:nvSpPr>
        <p:spPr bwMode="auto">
          <a:noFill/>
          <a:ln>
            <a:solidFill>
              <a:srgbClr val="000000"/>
            </a:solidFill>
            <a:miter lim="800000"/>
            <a:headEnd/>
            <a:tailEnd/>
          </a:ln>
        </p:spPr>
      </p:sp>
      <p:sp>
        <p:nvSpPr>
          <p:cNvPr id="35842"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txBox="1">
            <a:spLocks noGrp="1"/>
          </p:cNvSpPr>
          <p:nvPr/>
        </p:nvSpPr>
        <p:spPr bwMode="auto">
          <a:xfrm>
            <a:off x="3841750" y="9428163"/>
            <a:ext cx="2938463" cy="496887"/>
          </a:xfrm>
          <a:prstGeom prst="rect">
            <a:avLst/>
          </a:prstGeom>
          <a:noFill/>
          <a:ln>
            <a:miter lim="800000"/>
            <a:headEnd/>
            <a:tailEnd/>
          </a:ln>
        </p:spPr>
        <p:txBody>
          <a:bodyPr anchor="b"/>
          <a:lstStyle/>
          <a:p>
            <a:pPr algn="r">
              <a:defRPr/>
            </a:pPr>
            <a:fld id="{66704FC4-636D-487D-AA01-8A323F6AE4C5}" type="slidenum">
              <a:rPr lang="sk-SK" sz="1200">
                <a:latin typeface="+mn-lt"/>
              </a:rPr>
              <a:pPr algn="r">
                <a:defRPr/>
              </a:pPr>
              <a:t>12</a:t>
            </a:fld>
            <a:endParaRPr lang="sk-SK" sz="1200">
              <a:latin typeface="+mn-lt"/>
            </a:endParaRPr>
          </a:p>
        </p:txBody>
      </p:sp>
      <p:sp>
        <p:nvSpPr>
          <p:cNvPr id="16388" name="Zástupný symbol hlavičky 5"/>
          <p:cNvSpPr txBox="1">
            <a:spLocks noGrp="1"/>
          </p:cNvSpPr>
          <p:nvPr/>
        </p:nvSpPr>
        <p:spPr bwMode="auto">
          <a:xfrm>
            <a:off x="0" y="0"/>
            <a:ext cx="2938463" cy="496888"/>
          </a:xfrm>
          <a:prstGeom prst="rect">
            <a:avLst/>
          </a:prstGeom>
          <a:noFill/>
          <a:ln>
            <a:miter lim="800000"/>
            <a:headEnd/>
            <a:tailEnd/>
          </a:ln>
        </p:spPr>
        <p:txBody>
          <a:bodyPr/>
          <a:lstStyle/>
          <a:p>
            <a:pPr>
              <a:defRPr/>
            </a:pPr>
            <a:endParaRPr lang="sk-SK"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ástupný symbol obrazu snímky 1"/>
          <p:cNvSpPr>
            <a:spLocks noGrp="1" noRot="1" noChangeAspect="1"/>
          </p:cNvSpPr>
          <p:nvPr>
            <p:ph type="sldImg"/>
          </p:nvPr>
        </p:nvSpPr>
        <p:spPr bwMode="auto">
          <a:noFill/>
          <a:ln>
            <a:solidFill>
              <a:srgbClr val="000000"/>
            </a:solidFill>
            <a:miter lim="800000"/>
            <a:headEnd/>
            <a:tailEnd/>
          </a:ln>
        </p:spPr>
      </p:sp>
      <p:sp>
        <p:nvSpPr>
          <p:cNvPr id="19458"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txBox="1">
            <a:spLocks noGrp="1"/>
          </p:cNvSpPr>
          <p:nvPr/>
        </p:nvSpPr>
        <p:spPr bwMode="auto">
          <a:xfrm>
            <a:off x="3841750" y="9428163"/>
            <a:ext cx="2938463" cy="496887"/>
          </a:xfrm>
          <a:prstGeom prst="rect">
            <a:avLst/>
          </a:prstGeom>
          <a:noFill/>
          <a:ln>
            <a:miter lim="800000"/>
            <a:headEnd/>
            <a:tailEnd/>
          </a:ln>
        </p:spPr>
        <p:txBody>
          <a:bodyPr anchor="b"/>
          <a:lstStyle/>
          <a:p>
            <a:pPr algn="r">
              <a:defRPr/>
            </a:pPr>
            <a:fld id="{1D74E02F-8115-4F66-8D97-902E7FE73513}" type="slidenum">
              <a:rPr lang="sk-SK" sz="1200">
                <a:latin typeface="+mn-lt"/>
              </a:rPr>
              <a:pPr algn="r">
                <a:defRPr/>
              </a:pPr>
              <a:t>3</a:t>
            </a:fld>
            <a:endParaRPr lang="sk-SK" sz="1200">
              <a:latin typeface="+mn-lt"/>
            </a:endParaRPr>
          </a:p>
        </p:txBody>
      </p:sp>
      <p:sp>
        <p:nvSpPr>
          <p:cNvPr id="16388" name="Zástupný symbol hlavičky 5"/>
          <p:cNvSpPr txBox="1">
            <a:spLocks noGrp="1"/>
          </p:cNvSpPr>
          <p:nvPr/>
        </p:nvSpPr>
        <p:spPr bwMode="auto">
          <a:xfrm>
            <a:off x="0" y="0"/>
            <a:ext cx="2938463" cy="496888"/>
          </a:xfrm>
          <a:prstGeom prst="rect">
            <a:avLst/>
          </a:prstGeom>
          <a:noFill/>
          <a:ln>
            <a:miter lim="800000"/>
            <a:headEnd/>
            <a:tailEnd/>
          </a:ln>
        </p:spPr>
        <p:txBody>
          <a:bodyPr/>
          <a:lstStyle/>
          <a:p>
            <a:pPr>
              <a:defRPr/>
            </a:pPr>
            <a:endParaRPr lang="sk-SK"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Zástupný symbol obrazu snímky 1"/>
          <p:cNvSpPr>
            <a:spLocks noGrp="1" noRot="1" noChangeAspect="1"/>
          </p:cNvSpPr>
          <p:nvPr>
            <p:ph type="sldImg"/>
          </p:nvPr>
        </p:nvSpPr>
        <p:spPr bwMode="auto">
          <a:noFill/>
          <a:ln>
            <a:solidFill>
              <a:srgbClr val="000000"/>
            </a:solidFill>
            <a:miter lim="800000"/>
            <a:headEnd/>
            <a:tailEnd/>
          </a:ln>
        </p:spPr>
      </p:sp>
      <p:sp>
        <p:nvSpPr>
          <p:cNvPr id="19458"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txBox="1">
            <a:spLocks noGrp="1"/>
          </p:cNvSpPr>
          <p:nvPr/>
        </p:nvSpPr>
        <p:spPr bwMode="auto">
          <a:xfrm>
            <a:off x="3841750" y="9428163"/>
            <a:ext cx="2938463" cy="496887"/>
          </a:xfrm>
          <a:prstGeom prst="rect">
            <a:avLst/>
          </a:prstGeom>
          <a:noFill/>
          <a:ln>
            <a:miter lim="800000"/>
            <a:headEnd/>
            <a:tailEnd/>
          </a:ln>
        </p:spPr>
        <p:txBody>
          <a:bodyPr anchor="b"/>
          <a:lstStyle/>
          <a:p>
            <a:pPr algn="r">
              <a:defRPr/>
            </a:pPr>
            <a:fld id="{1D74E02F-8115-4F66-8D97-902E7FE73513}" type="slidenum">
              <a:rPr lang="sk-SK" sz="1200">
                <a:latin typeface="+mn-lt"/>
              </a:rPr>
              <a:pPr algn="r">
                <a:defRPr/>
              </a:pPr>
              <a:t>4</a:t>
            </a:fld>
            <a:endParaRPr lang="sk-SK" sz="1200">
              <a:latin typeface="+mn-lt"/>
            </a:endParaRPr>
          </a:p>
        </p:txBody>
      </p:sp>
      <p:sp>
        <p:nvSpPr>
          <p:cNvPr id="16388" name="Zástupný symbol hlavičky 5"/>
          <p:cNvSpPr txBox="1">
            <a:spLocks noGrp="1"/>
          </p:cNvSpPr>
          <p:nvPr/>
        </p:nvSpPr>
        <p:spPr bwMode="auto">
          <a:xfrm>
            <a:off x="0" y="0"/>
            <a:ext cx="2938463" cy="496888"/>
          </a:xfrm>
          <a:prstGeom prst="rect">
            <a:avLst/>
          </a:prstGeom>
          <a:noFill/>
          <a:ln>
            <a:miter lim="800000"/>
            <a:headEnd/>
            <a:tailEnd/>
          </a:ln>
        </p:spPr>
        <p:txBody>
          <a:bodyPr/>
          <a:lstStyle/>
          <a:p>
            <a:pPr>
              <a:defRPr/>
            </a:pPr>
            <a:endParaRPr lang="sk-SK"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Zástupný symbol obrazu snímky 1"/>
          <p:cNvSpPr>
            <a:spLocks noGrp="1" noRot="1" noChangeAspect="1"/>
          </p:cNvSpPr>
          <p:nvPr>
            <p:ph type="sldImg"/>
          </p:nvPr>
        </p:nvSpPr>
        <p:spPr bwMode="auto">
          <a:noFill/>
          <a:ln>
            <a:solidFill>
              <a:srgbClr val="000000"/>
            </a:solidFill>
            <a:miter lim="800000"/>
            <a:headEnd/>
            <a:tailEnd/>
          </a:ln>
        </p:spPr>
      </p:sp>
      <p:sp>
        <p:nvSpPr>
          <p:cNvPr id="21506"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txBox="1">
            <a:spLocks noGrp="1"/>
          </p:cNvSpPr>
          <p:nvPr/>
        </p:nvSpPr>
        <p:spPr bwMode="auto">
          <a:xfrm>
            <a:off x="3841750" y="9428163"/>
            <a:ext cx="2938463" cy="496887"/>
          </a:xfrm>
          <a:prstGeom prst="rect">
            <a:avLst/>
          </a:prstGeom>
          <a:noFill/>
          <a:ln>
            <a:miter lim="800000"/>
            <a:headEnd/>
            <a:tailEnd/>
          </a:ln>
        </p:spPr>
        <p:txBody>
          <a:bodyPr anchor="b"/>
          <a:lstStyle/>
          <a:p>
            <a:pPr algn="r">
              <a:defRPr/>
            </a:pPr>
            <a:fld id="{73159E26-3627-4B13-A1A7-73F2F757E350}" type="slidenum">
              <a:rPr lang="sk-SK" sz="1200">
                <a:latin typeface="+mn-lt"/>
              </a:rPr>
              <a:pPr algn="r">
                <a:defRPr/>
              </a:pPr>
              <a:t>5</a:t>
            </a:fld>
            <a:endParaRPr lang="sk-SK" sz="1200">
              <a:latin typeface="+mn-lt"/>
            </a:endParaRPr>
          </a:p>
        </p:txBody>
      </p:sp>
      <p:sp>
        <p:nvSpPr>
          <p:cNvPr id="16388" name="Zástupný symbol hlavičky 5"/>
          <p:cNvSpPr txBox="1">
            <a:spLocks noGrp="1"/>
          </p:cNvSpPr>
          <p:nvPr/>
        </p:nvSpPr>
        <p:spPr bwMode="auto">
          <a:xfrm>
            <a:off x="0" y="0"/>
            <a:ext cx="2938463" cy="496888"/>
          </a:xfrm>
          <a:prstGeom prst="rect">
            <a:avLst/>
          </a:prstGeom>
          <a:noFill/>
          <a:ln>
            <a:miter lim="800000"/>
            <a:headEnd/>
            <a:tailEnd/>
          </a:ln>
        </p:spPr>
        <p:txBody>
          <a:bodyPr/>
          <a:lstStyle/>
          <a:p>
            <a:pPr>
              <a:defRPr/>
            </a:pPr>
            <a:endParaRPr lang="sk-SK"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ástupný symbol obrazu snímky 1"/>
          <p:cNvSpPr>
            <a:spLocks noGrp="1" noRot="1" noChangeAspect="1"/>
          </p:cNvSpPr>
          <p:nvPr>
            <p:ph type="sldImg"/>
          </p:nvPr>
        </p:nvSpPr>
        <p:spPr bwMode="auto">
          <a:noFill/>
          <a:ln>
            <a:solidFill>
              <a:srgbClr val="000000"/>
            </a:solidFill>
            <a:miter lim="800000"/>
            <a:headEnd/>
            <a:tailEnd/>
          </a:ln>
        </p:spPr>
      </p:sp>
      <p:sp>
        <p:nvSpPr>
          <p:cNvPr id="23554"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txBox="1">
            <a:spLocks noGrp="1"/>
          </p:cNvSpPr>
          <p:nvPr/>
        </p:nvSpPr>
        <p:spPr bwMode="auto">
          <a:xfrm>
            <a:off x="3841750" y="9428163"/>
            <a:ext cx="2938463" cy="496887"/>
          </a:xfrm>
          <a:prstGeom prst="rect">
            <a:avLst/>
          </a:prstGeom>
          <a:noFill/>
          <a:ln>
            <a:miter lim="800000"/>
            <a:headEnd/>
            <a:tailEnd/>
          </a:ln>
        </p:spPr>
        <p:txBody>
          <a:bodyPr anchor="b"/>
          <a:lstStyle/>
          <a:p>
            <a:pPr algn="r">
              <a:defRPr/>
            </a:pPr>
            <a:fld id="{001DBA41-915E-4B30-927D-0B19035B1C47}" type="slidenum">
              <a:rPr lang="sk-SK" sz="1200">
                <a:latin typeface="+mn-lt"/>
              </a:rPr>
              <a:pPr algn="r">
                <a:defRPr/>
              </a:pPr>
              <a:t>6</a:t>
            </a:fld>
            <a:endParaRPr lang="sk-SK" sz="1200">
              <a:latin typeface="+mn-lt"/>
            </a:endParaRPr>
          </a:p>
        </p:txBody>
      </p:sp>
      <p:sp>
        <p:nvSpPr>
          <p:cNvPr id="16388" name="Zástupný symbol hlavičky 5"/>
          <p:cNvSpPr txBox="1">
            <a:spLocks noGrp="1"/>
          </p:cNvSpPr>
          <p:nvPr/>
        </p:nvSpPr>
        <p:spPr bwMode="auto">
          <a:xfrm>
            <a:off x="0" y="0"/>
            <a:ext cx="2938463" cy="496888"/>
          </a:xfrm>
          <a:prstGeom prst="rect">
            <a:avLst/>
          </a:prstGeom>
          <a:noFill/>
          <a:ln>
            <a:miter lim="800000"/>
            <a:headEnd/>
            <a:tailEnd/>
          </a:ln>
        </p:spPr>
        <p:txBody>
          <a:bodyPr/>
          <a:lstStyle/>
          <a:p>
            <a:pPr>
              <a:defRPr/>
            </a:pPr>
            <a:endParaRPr lang="sk-SK"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ástupný symbol obrazu snímky 1"/>
          <p:cNvSpPr>
            <a:spLocks noGrp="1" noRot="1" noChangeAspect="1"/>
          </p:cNvSpPr>
          <p:nvPr>
            <p:ph type="sldImg"/>
          </p:nvPr>
        </p:nvSpPr>
        <p:spPr bwMode="auto">
          <a:noFill/>
          <a:ln>
            <a:solidFill>
              <a:srgbClr val="000000"/>
            </a:solidFill>
            <a:miter lim="800000"/>
            <a:headEnd/>
            <a:tailEnd/>
          </a:ln>
        </p:spPr>
      </p:sp>
      <p:sp>
        <p:nvSpPr>
          <p:cNvPr id="25602"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txBox="1">
            <a:spLocks noGrp="1"/>
          </p:cNvSpPr>
          <p:nvPr/>
        </p:nvSpPr>
        <p:spPr bwMode="auto">
          <a:xfrm>
            <a:off x="3841750" y="9428163"/>
            <a:ext cx="2938463" cy="496887"/>
          </a:xfrm>
          <a:prstGeom prst="rect">
            <a:avLst/>
          </a:prstGeom>
          <a:noFill/>
          <a:ln>
            <a:miter lim="800000"/>
            <a:headEnd/>
            <a:tailEnd/>
          </a:ln>
        </p:spPr>
        <p:txBody>
          <a:bodyPr anchor="b"/>
          <a:lstStyle/>
          <a:p>
            <a:pPr algn="r">
              <a:defRPr/>
            </a:pPr>
            <a:fld id="{5C5DBB26-4D06-4C16-8694-295562A1E658}" type="slidenum">
              <a:rPr lang="sk-SK" sz="1200">
                <a:latin typeface="+mn-lt"/>
              </a:rPr>
              <a:pPr algn="r">
                <a:defRPr/>
              </a:pPr>
              <a:t>7</a:t>
            </a:fld>
            <a:endParaRPr lang="sk-SK" sz="1200">
              <a:latin typeface="+mn-lt"/>
            </a:endParaRPr>
          </a:p>
        </p:txBody>
      </p:sp>
      <p:sp>
        <p:nvSpPr>
          <p:cNvPr id="16388" name="Zástupný symbol hlavičky 5"/>
          <p:cNvSpPr txBox="1">
            <a:spLocks noGrp="1"/>
          </p:cNvSpPr>
          <p:nvPr/>
        </p:nvSpPr>
        <p:spPr bwMode="auto">
          <a:xfrm>
            <a:off x="0" y="0"/>
            <a:ext cx="2938463" cy="496888"/>
          </a:xfrm>
          <a:prstGeom prst="rect">
            <a:avLst/>
          </a:prstGeom>
          <a:noFill/>
          <a:ln>
            <a:miter lim="800000"/>
            <a:headEnd/>
            <a:tailEnd/>
          </a:ln>
        </p:spPr>
        <p:txBody>
          <a:bodyPr/>
          <a:lstStyle/>
          <a:p>
            <a:pPr>
              <a:defRPr/>
            </a:pPr>
            <a:endParaRPr lang="sk-SK"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ástupný symbol obrazu snímky 1"/>
          <p:cNvSpPr>
            <a:spLocks noGrp="1" noRot="1" noChangeAspect="1"/>
          </p:cNvSpPr>
          <p:nvPr>
            <p:ph type="sldImg"/>
          </p:nvPr>
        </p:nvSpPr>
        <p:spPr bwMode="auto">
          <a:noFill/>
          <a:ln>
            <a:solidFill>
              <a:srgbClr val="000000"/>
            </a:solidFill>
            <a:miter lim="800000"/>
            <a:headEnd/>
            <a:tailEnd/>
          </a:ln>
        </p:spPr>
      </p:sp>
      <p:sp>
        <p:nvSpPr>
          <p:cNvPr id="27650"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F36F80-28E3-452E-A70D-52B179240368}" type="slidenum">
              <a:rPr lang="sk-SK"/>
              <a:pPr fontAlgn="base">
                <a:spcBef>
                  <a:spcPct val="0"/>
                </a:spcBef>
                <a:spcAft>
                  <a:spcPct val="0"/>
                </a:spcAft>
                <a:defRPr/>
              </a:pPr>
              <a:t>8</a:t>
            </a:fld>
            <a:endParaRPr lang="sk-SK"/>
          </a:p>
        </p:txBody>
      </p:sp>
      <p:sp>
        <p:nvSpPr>
          <p:cNvPr id="16388" name="Zástupný symbol hlavičky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sk-SK"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ástupný symbol obrazu snímky 1"/>
          <p:cNvSpPr>
            <a:spLocks noGrp="1" noRot="1" noChangeAspect="1"/>
          </p:cNvSpPr>
          <p:nvPr>
            <p:ph type="sldImg"/>
          </p:nvPr>
        </p:nvSpPr>
        <p:spPr bwMode="auto">
          <a:noFill/>
          <a:ln>
            <a:solidFill>
              <a:srgbClr val="000000"/>
            </a:solidFill>
            <a:miter lim="800000"/>
            <a:headEnd/>
            <a:tailEnd/>
          </a:ln>
        </p:spPr>
      </p:sp>
      <p:sp>
        <p:nvSpPr>
          <p:cNvPr id="29698"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CC8F6D-AC60-4320-BCE1-22CC4EB2AE3F}" type="slidenum">
              <a:rPr lang="sk-SK"/>
              <a:pPr fontAlgn="base">
                <a:spcBef>
                  <a:spcPct val="0"/>
                </a:spcBef>
                <a:spcAft>
                  <a:spcPct val="0"/>
                </a:spcAft>
                <a:defRPr/>
              </a:pPr>
              <a:t>9</a:t>
            </a:fld>
            <a:endParaRPr lang="sk-SK"/>
          </a:p>
        </p:txBody>
      </p:sp>
      <p:sp>
        <p:nvSpPr>
          <p:cNvPr id="16388" name="Zástupný symbol hlavičky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sk-SK"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Zástupný symbol obrazu snímky 1"/>
          <p:cNvSpPr>
            <a:spLocks noGrp="1" noRot="1" noChangeAspect="1"/>
          </p:cNvSpPr>
          <p:nvPr>
            <p:ph type="sldImg"/>
          </p:nvPr>
        </p:nvSpPr>
        <p:spPr bwMode="auto">
          <a:noFill/>
          <a:ln>
            <a:solidFill>
              <a:srgbClr val="000000"/>
            </a:solidFill>
            <a:miter lim="800000"/>
            <a:headEnd/>
            <a:tailEnd/>
          </a:ln>
        </p:spPr>
      </p:sp>
      <p:sp>
        <p:nvSpPr>
          <p:cNvPr id="31746" name="Zástupný symbol poznámok 2"/>
          <p:cNvSpPr>
            <a:spLocks noGrp="1"/>
          </p:cNvSpPr>
          <p:nvPr>
            <p:ph type="body" idx="1"/>
          </p:nvPr>
        </p:nvSpPr>
        <p:spPr bwMode="auto">
          <a:noFill/>
        </p:spPr>
        <p:txBody>
          <a:bodyPr/>
          <a:lstStyle/>
          <a:p>
            <a:pPr eaLnBrk="1" hangingPunct="1">
              <a:spcBef>
                <a:spcPct val="0"/>
              </a:spcBef>
            </a:pPr>
            <a:endParaRPr lang="sk-SK" smtClean="0">
              <a:latin typeface="Arial" charset="0"/>
            </a:endParaRPr>
          </a:p>
        </p:txBody>
      </p:sp>
      <p:sp>
        <p:nvSpPr>
          <p:cNvPr id="16387" name="Zástupný symbol čísla snímky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98416A-6CEA-4B96-BD74-06B44A76197B}" type="slidenum">
              <a:rPr lang="sk-SK"/>
              <a:pPr fontAlgn="base">
                <a:spcBef>
                  <a:spcPct val="0"/>
                </a:spcBef>
                <a:spcAft>
                  <a:spcPct val="0"/>
                </a:spcAft>
                <a:defRPr/>
              </a:pPr>
              <a:t>10</a:t>
            </a:fld>
            <a:endParaRPr lang="sk-SK"/>
          </a:p>
        </p:txBody>
      </p:sp>
      <p:sp>
        <p:nvSpPr>
          <p:cNvPr id="16388" name="Zástupný symbol hlavičky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sk-SK"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sk-SK"/>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sk-SK"/>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sk-SK"/>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sk-SK"/>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sk-SK"/>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sk-SK"/>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sk-SK"/>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sk-SK"/>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sk-SK"/>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sk-SK"/>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sk-SK"/>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sk-SK"/>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sk-SK"/>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sk-SK"/>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sk-SK"/>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sk-SK"/>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sk-SK"/>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sk-SK"/>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sk-SK"/>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sk-SK"/>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sk-SK"/>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sk-SK"/>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sk-SK"/>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sk-SK"/>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sk-SK"/>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sk-SK"/>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sk-SK"/>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sk-SK"/>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sk-SK"/>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sk-SK"/>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sk-SK"/>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sk-SK"/>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sk-SK"/>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sk-SK"/>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sk-SK"/>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sk-SK"/>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sk-SK"/>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sk-SK"/>
              </a:p>
            </p:txBody>
          </p:sp>
        </p:grpSp>
      </p:grpSp>
      <p:sp>
        <p:nvSpPr>
          <p:cNvPr id="122922" name="Rectangle 42"/>
          <p:cNvSpPr>
            <a:spLocks noGrp="1" noChangeArrowheads="1"/>
          </p:cNvSpPr>
          <p:nvPr>
            <p:ph type="ctrTitle" sz="quarter"/>
          </p:nvPr>
        </p:nvSpPr>
        <p:spPr>
          <a:xfrm>
            <a:off x="457200" y="1600200"/>
            <a:ext cx="8229600" cy="1828800"/>
          </a:xfrm>
        </p:spPr>
        <p:txBody>
          <a:bodyPr/>
          <a:lstStyle>
            <a:lvl1pPr>
              <a:defRPr sz="4800"/>
            </a:lvl1pPr>
          </a:lstStyle>
          <a:p>
            <a:r>
              <a:rPr lang="sk-SK"/>
              <a:t>Kliknite sem a upravte štýl predlohy nadpisov.</a:t>
            </a:r>
          </a:p>
        </p:txBody>
      </p:sp>
      <p:sp>
        <p:nvSpPr>
          <p:cNvPr id="12292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sk-SK"/>
              <a:t>Kliknite sem a upravte štýl predlohy podnadpisov.</a:t>
            </a:r>
          </a:p>
        </p:txBody>
      </p:sp>
      <p:sp>
        <p:nvSpPr>
          <p:cNvPr id="44" name="Rectangle 44"/>
          <p:cNvSpPr>
            <a:spLocks noGrp="1" noChangeArrowheads="1"/>
          </p:cNvSpPr>
          <p:nvPr>
            <p:ph type="dt" sz="quarter" idx="10"/>
          </p:nvPr>
        </p:nvSpPr>
        <p:spPr/>
        <p:txBody>
          <a:bodyPr/>
          <a:lstStyle>
            <a:lvl1pPr>
              <a:defRPr/>
            </a:lvl1pPr>
          </a:lstStyle>
          <a:p>
            <a:pPr>
              <a:defRPr/>
            </a:pPr>
            <a:fld id="{AB2C2321-34D2-44F4-AD94-008A47EFCA9F}" type="datetime1">
              <a:rPr lang="sk-SK"/>
              <a:pPr>
                <a:defRPr/>
              </a:pPr>
              <a:t>14. 5. 2012</a:t>
            </a:fld>
            <a:endParaRPr lang="sk-SK"/>
          </a:p>
        </p:txBody>
      </p:sp>
      <p:sp>
        <p:nvSpPr>
          <p:cNvPr id="45" name="Rectangle 45"/>
          <p:cNvSpPr>
            <a:spLocks noGrp="1" noChangeArrowheads="1"/>
          </p:cNvSpPr>
          <p:nvPr>
            <p:ph type="ftr" sz="quarter" idx="11"/>
          </p:nvPr>
        </p:nvSpPr>
        <p:spPr/>
        <p:txBody>
          <a:bodyPr/>
          <a:lstStyle>
            <a:lvl1pPr>
              <a:defRPr/>
            </a:lvl1pPr>
          </a:lstStyle>
          <a:p>
            <a:pPr>
              <a:defRPr/>
            </a:pPr>
            <a:endParaRPr lang="sk-SK"/>
          </a:p>
        </p:txBody>
      </p:sp>
      <p:sp>
        <p:nvSpPr>
          <p:cNvPr id="46" name="Rectangle 46"/>
          <p:cNvSpPr>
            <a:spLocks noGrp="1" noChangeArrowheads="1"/>
          </p:cNvSpPr>
          <p:nvPr>
            <p:ph type="sldNum" sz="quarter" idx="12"/>
          </p:nvPr>
        </p:nvSpPr>
        <p:spPr/>
        <p:txBody>
          <a:bodyPr/>
          <a:lstStyle>
            <a:lvl1pPr>
              <a:defRPr/>
            </a:lvl1pPr>
          </a:lstStyle>
          <a:p>
            <a:pPr>
              <a:defRPr/>
            </a:pPr>
            <a:fld id="{339DFD75-A705-4FCB-B709-36300D9FEC60}" type="slidenum">
              <a:rPr lang="sk-SK"/>
              <a:pPr>
                <a:defRPr/>
              </a:pPr>
              <a:t>‹Nº›</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Rectangle 44"/>
          <p:cNvSpPr>
            <a:spLocks noGrp="1" noChangeArrowheads="1"/>
          </p:cNvSpPr>
          <p:nvPr>
            <p:ph type="dt" sz="half" idx="10"/>
          </p:nvPr>
        </p:nvSpPr>
        <p:spPr>
          <a:ln/>
        </p:spPr>
        <p:txBody>
          <a:bodyPr/>
          <a:lstStyle>
            <a:lvl1pPr>
              <a:defRPr/>
            </a:lvl1pPr>
          </a:lstStyle>
          <a:p>
            <a:pPr>
              <a:defRPr/>
            </a:pPr>
            <a:fld id="{542FEFAD-F3CB-42E0-9407-522EC6B8B874}" type="datetime1">
              <a:rPr lang="sk-SK"/>
              <a:pPr>
                <a:defRPr/>
              </a:pPr>
              <a:t>14. 5. 2012</a:t>
            </a:fld>
            <a:endParaRPr lang="sk-SK"/>
          </a:p>
        </p:txBody>
      </p:sp>
      <p:sp>
        <p:nvSpPr>
          <p:cNvPr id="5" name="Rectangle 45"/>
          <p:cNvSpPr>
            <a:spLocks noGrp="1" noChangeArrowheads="1"/>
          </p:cNvSpPr>
          <p:nvPr>
            <p:ph type="ftr" sz="quarter" idx="11"/>
          </p:nvPr>
        </p:nvSpPr>
        <p:spPr>
          <a:ln/>
        </p:spPr>
        <p:txBody>
          <a:bodyPr/>
          <a:lstStyle>
            <a:lvl1pPr>
              <a:defRPr/>
            </a:lvl1pPr>
          </a:lstStyle>
          <a:p>
            <a:pPr>
              <a:defRPr/>
            </a:pPr>
            <a:endParaRPr lang="sk-SK"/>
          </a:p>
        </p:txBody>
      </p:sp>
      <p:sp>
        <p:nvSpPr>
          <p:cNvPr id="6" name="Rectangle 46"/>
          <p:cNvSpPr>
            <a:spLocks noGrp="1" noChangeArrowheads="1"/>
          </p:cNvSpPr>
          <p:nvPr>
            <p:ph type="sldNum" sz="quarter" idx="12"/>
          </p:nvPr>
        </p:nvSpPr>
        <p:spPr>
          <a:ln/>
        </p:spPr>
        <p:txBody>
          <a:bodyPr/>
          <a:lstStyle>
            <a:lvl1pPr>
              <a:defRPr/>
            </a:lvl1pPr>
          </a:lstStyle>
          <a:p>
            <a:pPr>
              <a:defRPr/>
            </a:pPr>
            <a:fld id="{03BABB47-825B-42D8-AA5B-78EFCF6CD2BF}" type="slidenum">
              <a:rPr lang="sk-SK"/>
              <a:pPr>
                <a:defRPr/>
              </a:pPr>
              <a:t>‹Nº›</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Rectangle 44"/>
          <p:cNvSpPr>
            <a:spLocks noGrp="1" noChangeArrowheads="1"/>
          </p:cNvSpPr>
          <p:nvPr>
            <p:ph type="dt" sz="half" idx="10"/>
          </p:nvPr>
        </p:nvSpPr>
        <p:spPr>
          <a:ln/>
        </p:spPr>
        <p:txBody>
          <a:bodyPr/>
          <a:lstStyle>
            <a:lvl1pPr>
              <a:defRPr/>
            </a:lvl1pPr>
          </a:lstStyle>
          <a:p>
            <a:pPr>
              <a:defRPr/>
            </a:pPr>
            <a:fld id="{24835694-FA0C-459C-BC57-9AB034D5AA05}" type="datetime1">
              <a:rPr lang="sk-SK"/>
              <a:pPr>
                <a:defRPr/>
              </a:pPr>
              <a:t>14. 5. 2012</a:t>
            </a:fld>
            <a:endParaRPr lang="sk-SK"/>
          </a:p>
        </p:txBody>
      </p:sp>
      <p:sp>
        <p:nvSpPr>
          <p:cNvPr id="5" name="Rectangle 45"/>
          <p:cNvSpPr>
            <a:spLocks noGrp="1" noChangeArrowheads="1"/>
          </p:cNvSpPr>
          <p:nvPr>
            <p:ph type="ftr" sz="quarter" idx="11"/>
          </p:nvPr>
        </p:nvSpPr>
        <p:spPr>
          <a:ln/>
        </p:spPr>
        <p:txBody>
          <a:bodyPr/>
          <a:lstStyle>
            <a:lvl1pPr>
              <a:defRPr/>
            </a:lvl1pPr>
          </a:lstStyle>
          <a:p>
            <a:pPr>
              <a:defRPr/>
            </a:pPr>
            <a:endParaRPr lang="sk-SK"/>
          </a:p>
        </p:txBody>
      </p:sp>
      <p:sp>
        <p:nvSpPr>
          <p:cNvPr id="6" name="Rectangle 46"/>
          <p:cNvSpPr>
            <a:spLocks noGrp="1" noChangeArrowheads="1"/>
          </p:cNvSpPr>
          <p:nvPr>
            <p:ph type="sldNum" sz="quarter" idx="12"/>
          </p:nvPr>
        </p:nvSpPr>
        <p:spPr>
          <a:ln/>
        </p:spPr>
        <p:txBody>
          <a:bodyPr/>
          <a:lstStyle>
            <a:lvl1pPr>
              <a:defRPr/>
            </a:lvl1pPr>
          </a:lstStyle>
          <a:p>
            <a:pPr>
              <a:defRPr/>
            </a:pPr>
            <a:fld id="{ECE76398-7B8E-4528-8AD5-3360BC1495A5}" type="slidenum">
              <a:rPr lang="sk-SK"/>
              <a:pPr>
                <a:defRPr/>
              </a:pPr>
              <a:t>‹Nº›</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Rectangle 44"/>
          <p:cNvSpPr>
            <a:spLocks noGrp="1" noChangeArrowheads="1"/>
          </p:cNvSpPr>
          <p:nvPr>
            <p:ph type="dt" sz="half" idx="10"/>
          </p:nvPr>
        </p:nvSpPr>
        <p:spPr>
          <a:ln/>
        </p:spPr>
        <p:txBody>
          <a:bodyPr/>
          <a:lstStyle>
            <a:lvl1pPr>
              <a:defRPr/>
            </a:lvl1pPr>
          </a:lstStyle>
          <a:p>
            <a:pPr>
              <a:defRPr/>
            </a:pPr>
            <a:fld id="{B3755F86-C542-4CF8-ADD7-202D1BF3F6E3}" type="datetime1">
              <a:rPr lang="sk-SK"/>
              <a:pPr>
                <a:defRPr/>
              </a:pPr>
              <a:t>14. 5. 2012</a:t>
            </a:fld>
            <a:endParaRPr lang="sk-SK"/>
          </a:p>
        </p:txBody>
      </p:sp>
      <p:sp>
        <p:nvSpPr>
          <p:cNvPr id="5" name="Rectangle 45"/>
          <p:cNvSpPr>
            <a:spLocks noGrp="1" noChangeArrowheads="1"/>
          </p:cNvSpPr>
          <p:nvPr>
            <p:ph type="ftr" sz="quarter" idx="11"/>
          </p:nvPr>
        </p:nvSpPr>
        <p:spPr>
          <a:ln/>
        </p:spPr>
        <p:txBody>
          <a:bodyPr/>
          <a:lstStyle>
            <a:lvl1pPr>
              <a:defRPr/>
            </a:lvl1pPr>
          </a:lstStyle>
          <a:p>
            <a:pPr>
              <a:defRPr/>
            </a:pPr>
            <a:endParaRPr lang="sk-SK"/>
          </a:p>
        </p:txBody>
      </p:sp>
      <p:sp>
        <p:nvSpPr>
          <p:cNvPr id="6" name="Rectangle 46"/>
          <p:cNvSpPr>
            <a:spLocks noGrp="1" noChangeArrowheads="1"/>
          </p:cNvSpPr>
          <p:nvPr>
            <p:ph type="sldNum" sz="quarter" idx="12"/>
          </p:nvPr>
        </p:nvSpPr>
        <p:spPr>
          <a:ln/>
        </p:spPr>
        <p:txBody>
          <a:bodyPr/>
          <a:lstStyle>
            <a:lvl1pPr>
              <a:defRPr/>
            </a:lvl1pPr>
          </a:lstStyle>
          <a:p>
            <a:pPr>
              <a:defRPr/>
            </a:pPr>
            <a:fld id="{4D765842-DA7C-4E9F-8F7E-438F3F075A34}" type="slidenum">
              <a:rPr lang="sk-SK"/>
              <a:pPr>
                <a:defRPr/>
              </a:pPr>
              <a:t>‹Nº›</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7A797FFA-5030-4C4C-873E-D0B574BABAB1}" type="datetime1">
              <a:rPr lang="sk-SK"/>
              <a:pPr>
                <a:defRPr/>
              </a:pPr>
              <a:t>14. 5. 2012</a:t>
            </a:fld>
            <a:endParaRPr lang="sk-SK"/>
          </a:p>
        </p:txBody>
      </p:sp>
      <p:sp>
        <p:nvSpPr>
          <p:cNvPr id="5" name="Rectangle 45"/>
          <p:cNvSpPr>
            <a:spLocks noGrp="1" noChangeArrowheads="1"/>
          </p:cNvSpPr>
          <p:nvPr>
            <p:ph type="ftr" sz="quarter" idx="11"/>
          </p:nvPr>
        </p:nvSpPr>
        <p:spPr>
          <a:ln/>
        </p:spPr>
        <p:txBody>
          <a:bodyPr/>
          <a:lstStyle>
            <a:lvl1pPr>
              <a:defRPr/>
            </a:lvl1pPr>
          </a:lstStyle>
          <a:p>
            <a:pPr>
              <a:defRPr/>
            </a:pPr>
            <a:endParaRPr lang="sk-SK"/>
          </a:p>
        </p:txBody>
      </p:sp>
      <p:sp>
        <p:nvSpPr>
          <p:cNvPr id="6" name="Rectangle 46"/>
          <p:cNvSpPr>
            <a:spLocks noGrp="1" noChangeArrowheads="1"/>
          </p:cNvSpPr>
          <p:nvPr>
            <p:ph type="sldNum" sz="quarter" idx="12"/>
          </p:nvPr>
        </p:nvSpPr>
        <p:spPr>
          <a:ln/>
        </p:spPr>
        <p:txBody>
          <a:bodyPr/>
          <a:lstStyle>
            <a:lvl1pPr>
              <a:defRPr/>
            </a:lvl1pPr>
          </a:lstStyle>
          <a:p>
            <a:pPr>
              <a:defRPr/>
            </a:pPr>
            <a:fld id="{6D37A6AF-742C-414F-A9D4-BF42D8945057}" type="slidenum">
              <a:rPr lang="sk-SK"/>
              <a:pPr>
                <a:defRPr/>
              </a:pPr>
              <a:t>‹Nº›</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Rectangle 44"/>
          <p:cNvSpPr>
            <a:spLocks noGrp="1" noChangeArrowheads="1"/>
          </p:cNvSpPr>
          <p:nvPr>
            <p:ph type="dt" sz="half" idx="10"/>
          </p:nvPr>
        </p:nvSpPr>
        <p:spPr>
          <a:ln/>
        </p:spPr>
        <p:txBody>
          <a:bodyPr/>
          <a:lstStyle>
            <a:lvl1pPr>
              <a:defRPr/>
            </a:lvl1pPr>
          </a:lstStyle>
          <a:p>
            <a:pPr>
              <a:defRPr/>
            </a:pPr>
            <a:fld id="{94B271B9-8CE3-4D61-B753-0DD2A587C6DD}" type="datetime1">
              <a:rPr lang="sk-SK"/>
              <a:pPr>
                <a:defRPr/>
              </a:pPr>
              <a:t>14. 5. 2012</a:t>
            </a:fld>
            <a:endParaRPr lang="sk-SK"/>
          </a:p>
        </p:txBody>
      </p:sp>
      <p:sp>
        <p:nvSpPr>
          <p:cNvPr id="6" name="Rectangle 45"/>
          <p:cNvSpPr>
            <a:spLocks noGrp="1" noChangeArrowheads="1"/>
          </p:cNvSpPr>
          <p:nvPr>
            <p:ph type="ftr" sz="quarter" idx="11"/>
          </p:nvPr>
        </p:nvSpPr>
        <p:spPr>
          <a:ln/>
        </p:spPr>
        <p:txBody>
          <a:bodyPr/>
          <a:lstStyle>
            <a:lvl1pPr>
              <a:defRPr/>
            </a:lvl1pPr>
          </a:lstStyle>
          <a:p>
            <a:pPr>
              <a:defRPr/>
            </a:pPr>
            <a:endParaRPr lang="sk-SK"/>
          </a:p>
        </p:txBody>
      </p:sp>
      <p:sp>
        <p:nvSpPr>
          <p:cNvPr id="7" name="Rectangle 46"/>
          <p:cNvSpPr>
            <a:spLocks noGrp="1" noChangeArrowheads="1"/>
          </p:cNvSpPr>
          <p:nvPr>
            <p:ph type="sldNum" sz="quarter" idx="12"/>
          </p:nvPr>
        </p:nvSpPr>
        <p:spPr>
          <a:ln/>
        </p:spPr>
        <p:txBody>
          <a:bodyPr/>
          <a:lstStyle>
            <a:lvl1pPr>
              <a:defRPr/>
            </a:lvl1pPr>
          </a:lstStyle>
          <a:p>
            <a:pPr>
              <a:defRPr/>
            </a:pPr>
            <a:fld id="{20571272-D2FE-41F7-B2B8-AE74C0731A52}" type="slidenum">
              <a:rPr lang="sk-SK"/>
              <a:pPr>
                <a:defRPr/>
              </a:pPr>
              <a:t>‹Nº›</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Rectangle 44"/>
          <p:cNvSpPr>
            <a:spLocks noGrp="1" noChangeArrowheads="1"/>
          </p:cNvSpPr>
          <p:nvPr>
            <p:ph type="dt" sz="half" idx="10"/>
          </p:nvPr>
        </p:nvSpPr>
        <p:spPr>
          <a:ln/>
        </p:spPr>
        <p:txBody>
          <a:bodyPr/>
          <a:lstStyle>
            <a:lvl1pPr>
              <a:defRPr/>
            </a:lvl1pPr>
          </a:lstStyle>
          <a:p>
            <a:pPr>
              <a:defRPr/>
            </a:pPr>
            <a:fld id="{419BA082-5FF2-4DD8-A71F-69BDBA972654}" type="datetime1">
              <a:rPr lang="sk-SK"/>
              <a:pPr>
                <a:defRPr/>
              </a:pPr>
              <a:t>14. 5. 2012</a:t>
            </a:fld>
            <a:endParaRPr lang="sk-SK"/>
          </a:p>
        </p:txBody>
      </p:sp>
      <p:sp>
        <p:nvSpPr>
          <p:cNvPr id="8" name="Rectangle 45"/>
          <p:cNvSpPr>
            <a:spLocks noGrp="1" noChangeArrowheads="1"/>
          </p:cNvSpPr>
          <p:nvPr>
            <p:ph type="ftr" sz="quarter" idx="11"/>
          </p:nvPr>
        </p:nvSpPr>
        <p:spPr>
          <a:ln/>
        </p:spPr>
        <p:txBody>
          <a:bodyPr/>
          <a:lstStyle>
            <a:lvl1pPr>
              <a:defRPr/>
            </a:lvl1pPr>
          </a:lstStyle>
          <a:p>
            <a:pPr>
              <a:defRPr/>
            </a:pPr>
            <a:endParaRPr lang="sk-SK"/>
          </a:p>
        </p:txBody>
      </p:sp>
      <p:sp>
        <p:nvSpPr>
          <p:cNvPr id="9" name="Rectangle 46"/>
          <p:cNvSpPr>
            <a:spLocks noGrp="1" noChangeArrowheads="1"/>
          </p:cNvSpPr>
          <p:nvPr>
            <p:ph type="sldNum" sz="quarter" idx="12"/>
          </p:nvPr>
        </p:nvSpPr>
        <p:spPr>
          <a:ln/>
        </p:spPr>
        <p:txBody>
          <a:bodyPr/>
          <a:lstStyle>
            <a:lvl1pPr>
              <a:defRPr/>
            </a:lvl1pPr>
          </a:lstStyle>
          <a:p>
            <a:pPr>
              <a:defRPr/>
            </a:pPr>
            <a:fld id="{F26C141E-0A89-4999-8D63-6A30ACA95B84}" type="slidenum">
              <a:rPr lang="sk-SK"/>
              <a:pPr>
                <a:defRPr/>
              </a:pPr>
              <a:t>‹Nº›</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Rectangle 44"/>
          <p:cNvSpPr>
            <a:spLocks noGrp="1" noChangeArrowheads="1"/>
          </p:cNvSpPr>
          <p:nvPr>
            <p:ph type="dt" sz="half" idx="10"/>
          </p:nvPr>
        </p:nvSpPr>
        <p:spPr>
          <a:ln/>
        </p:spPr>
        <p:txBody>
          <a:bodyPr/>
          <a:lstStyle>
            <a:lvl1pPr>
              <a:defRPr/>
            </a:lvl1pPr>
          </a:lstStyle>
          <a:p>
            <a:pPr>
              <a:defRPr/>
            </a:pPr>
            <a:fld id="{5E3E28F0-4668-4CEF-BFDB-3A6DB4DD8F4D}" type="datetime1">
              <a:rPr lang="sk-SK"/>
              <a:pPr>
                <a:defRPr/>
              </a:pPr>
              <a:t>14. 5. 2012</a:t>
            </a:fld>
            <a:endParaRPr lang="sk-SK"/>
          </a:p>
        </p:txBody>
      </p:sp>
      <p:sp>
        <p:nvSpPr>
          <p:cNvPr id="4" name="Rectangle 45"/>
          <p:cNvSpPr>
            <a:spLocks noGrp="1" noChangeArrowheads="1"/>
          </p:cNvSpPr>
          <p:nvPr>
            <p:ph type="ftr" sz="quarter" idx="11"/>
          </p:nvPr>
        </p:nvSpPr>
        <p:spPr>
          <a:ln/>
        </p:spPr>
        <p:txBody>
          <a:bodyPr/>
          <a:lstStyle>
            <a:lvl1pPr>
              <a:defRPr/>
            </a:lvl1pPr>
          </a:lstStyle>
          <a:p>
            <a:pPr>
              <a:defRPr/>
            </a:pPr>
            <a:endParaRPr lang="sk-SK"/>
          </a:p>
        </p:txBody>
      </p:sp>
      <p:sp>
        <p:nvSpPr>
          <p:cNvPr id="5" name="Rectangle 46"/>
          <p:cNvSpPr>
            <a:spLocks noGrp="1" noChangeArrowheads="1"/>
          </p:cNvSpPr>
          <p:nvPr>
            <p:ph type="sldNum" sz="quarter" idx="12"/>
          </p:nvPr>
        </p:nvSpPr>
        <p:spPr>
          <a:ln/>
        </p:spPr>
        <p:txBody>
          <a:bodyPr/>
          <a:lstStyle>
            <a:lvl1pPr>
              <a:defRPr/>
            </a:lvl1pPr>
          </a:lstStyle>
          <a:p>
            <a:pPr>
              <a:defRPr/>
            </a:pPr>
            <a:fld id="{8C6A6AB4-3104-48FB-8557-D836B7D58E5E}" type="slidenum">
              <a:rPr lang="sk-SK"/>
              <a:pPr>
                <a:defRPr/>
              </a:pPr>
              <a:t>‹Nº›</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E0C776E3-6801-4255-9DC0-99CDF2F908EE}" type="datetime1">
              <a:rPr lang="sk-SK"/>
              <a:pPr>
                <a:defRPr/>
              </a:pPr>
              <a:t>14. 5. 2012</a:t>
            </a:fld>
            <a:endParaRPr lang="sk-SK"/>
          </a:p>
        </p:txBody>
      </p:sp>
      <p:sp>
        <p:nvSpPr>
          <p:cNvPr id="3" name="Rectangle 45"/>
          <p:cNvSpPr>
            <a:spLocks noGrp="1" noChangeArrowheads="1"/>
          </p:cNvSpPr>
          <p:nvPr>
            <p:ph type="ftr" sz="quarter" idx="11"/>
          </p:nvPr>
        </p:nvSpPr>
        <p:spPr>
          <a:ln/>
        </p:spPr>
        <p:txBody>
          <a:bodyPr/>
          <a:lstStyle>
            <a:lvl1pPr>
              <a:defRPr/>
            </a:lvl1pPr>
          </a:lstStyle>
          <a:p>
            <a:pPr>
              <a:defRPr/>
            </a:pPr>
            <a:endParaRPr lang="sk-SK"/>
          </a:p>
        </p:txBody>
      </p:sp>
      <p:sp>
        <p:nvSpPr>
          <p:cNvPr id="4" name="Rectangle 46"/>
          <p:cNvSpPr>
            <a:spLocks noGrp="1" noChangeArrowheads="1"/>
          </p:cNvSpPr>
          <p:nvPr>
            <p:ph type="sldNum" sz="quarter" idx="12"/>
          </p:nvPr>
        </p:nvSpPr>
        <p:spPr>
          <a:ln/>
        </p:spPr>
        <p:txBody>
          <a:bodyPr/>
          <a:lstStyle>
            <a:lvl1pPr>
              <a:defRPr/>
            </a:lvl1pPr>
          </a:lstStyle>
          <a:p>
            <a:pPr>
              <a:defRPr/>
            </a:pPr>
            <a:fld id="{21506AFD-1A51-4E42-96D0-9E1CC230ED47}" type="slidenum">
              <a:rPr lang="sk-SK"/>
              <a:pPr>
                <a:defRPr/>
              </a:pPr>
              <a:t>‹Nº›</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4D6F40AF-C884-4020-961C-A7DD9AA0C321}" type="datetime1">
              <a:rPr lang="sk-SK"/>
              <a:pPr>
                <a:defRPr/>
              </a:pPr>
              <a:t>14. 5. 2012</a:t>
            </a:fld>
            <a:endParaRPr lang="sk-SK"/>
          </a:p>
        </p:txBody>
      </p:sp>
      <p:sp>
        <p:nvSpPr>
          <p:cNvPr id="6" name="Rectangle 45"/>
          <p:cNvSpPr>
            <a:spLocks noGrp="1" noChangeArrowheads="1"/>
          </p:cNvSpPr>
          <p:nvPr>
            <p:ph type="ftr" sz="quarter" idx="11"/>
          </p:nvPr>
        </p:nvSpPr>
        <p:spPr>
          <a:ln/>
        </p:spPr>
        <p:txBody>
          <a:bodyPr/>
          <a:lstStyle>
            <a:lvl1pPr>
              <a:defRPr/>
            </a:lvl1pPr>
          </a:lstStyle>
          <a:p>
            <a:pPr>
              <a:defRPr/>
            </a:pPr>
            <a:endParaRPr lang="sk-SK"/>
          </a:p>
        </p:txBody>
      </p:sp>
      <p:sp>
        <p:nvSpPr>
          <p:cNvPr id="7" name="Rectangle 46"/>
          <p:cNvSpPr>
            <a:spLocks noGrp="1" noChangeArrowheads="1"/>
          </p:cNvSpPr>
          <p:nvPr>
            <p:ph type="sldNum" sz="quarter" idx="12"/>
          </p:nvPr>
        </p:nvSpPr>
        <p:spPr>
          <a:ln/>
        </p:spPr>
        <p:txBody>
          <a:bodyPr/>
          <a:lstStyle>
            <a:lvl1pPr>
              <a:defRPr/>
            </a:lvl1pPr>
          </a:lstStyle>
          <a:p>
            <a:pPr>
              <a:defRPr/>
            </a:pPr>
            <a:fld id="{35EBD4C7-D998-4A07-97C9-907F4548F4E3}" type="slidenum">
              <a:rPr lang="sk-SK"/>
              <a:pPr>
                <a:defRPr/>
              </a:pPr>
              <a:t>‹Nº›</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4F14F0B6-3661-4879-9E27-62020DE3D610}" type="datetime1">
              <a:rPr lang="sk-SK"/>
              <a:pPr>
                <a:defRPr/>
              </a:pPr>
              <a:t>14. 5. 2012</a:t>
            </a:fld>
            <a:endParaRPr lang="sk-SK"/>
          </a:p>
        </p:txBody>
      </p:sp>
      <p:sp>
        <p:nvSpPr>
          <p:cNvPr id="6" name="Rectangle 45"/>
          <p:cNvSpPr>
            <a:spLocks noGrp="1" noChangeArrowheads="1"/>
          </p:cNvSpPr>
          <p:nvPr>
            <p:ph type="ftr" sz="quarter" idx="11"/>
          </p:nvPr>
        </p:nvSpPr>
        <p:spPr>
          <a:ln/>
        </p:spPr>
        <p:txBody>
          <a:bodyPr/>
          <a:lstStyle>
            <a:lvl1pPr>
              <a:defRPr/>
            </a:lvl1pPr>
          </a:lstStyle>
          <a:p>
            <a:pPr>
              <a:defRPr/>
            </a:pPr>
            <a:endParaRPr lang="sk-SK"/>
          </a:p>
        </p:txBody>
      </p:sp>
      <p:sp>
        <p:nvSpPr>
          <p:cNvPr id="7" name="Rectangle 46"/>
          <p:cNvSpPr>
            <a:spLocks noGrp="1" noChangeArrowheads="1"/>
          </p:cNvSpPr>
          <p:nvPr>
            <p:ph type="sldNum" sz="quarter" idx="12"/>
          </p:nvPr>
        </p:nvSpPr>
        <p:spPr>
          <a:ln/>
        </p:spPr>
        <p:txBody>
          <a:bodyPr/>
          <a:lstStyle>
            <a:lvl1pPr>
              <a:defRPr/>
            </a:lvl1pPr>
          </a:lstStyle>
          <a:p>
            <a:pPr>
              <a:defRPr/>
            </a:pPr>
            <a:fld id="{50CF6FC7-046A-41E8-A822-3447CF56C0B7}" type="slidenum">
              <a:rPr lang="sk-SK"/>
              <a:pPr>
                <a:defRPr/>
              </a:pPr>
              <a:t>‹Nº›</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DDEEFF"/>
            </a:gs>
            <a:gs pos="100000">
              <a:srgbClr val="99CCFF"/>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2185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sk-SK"/>
            </a:p>
          </p:txBody>
        </p:sp>
        <p:sp>
          <p:nvSpPr>
            <p:cNvPr id="12186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sk-SK"/>
            </a:p>
          </p:txBody>
        </p:sp>
        <p:sp>
          <p:nvSpPr>
            <p:cNvPr id="12186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sk-SK"/>
            </a:p>
          </p:txBody>
        </p:sp>
        <p:sp>
          <p:nvSpPr>
            <p:cNvPr id="121862"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sk-SK"/>
            </a:p>
          </p:txBody>
        </p:sp>
        <p:sp>
          <p:nvSpPr>
            <p:cNvPr id="12186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sk-SK"/>
            </a:p>
          </p:txBody>
        </p:sp>
        <p:sp>
          <p:nvSpPr>
            <p:cNvPr id="121864"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sk-SK"/>
            </a:p>
          </p:txBody>
        </p:sp>
        <p:sp>
          <p:nvSpPr>
            <p:cNvPr id="121865"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sk-SK"/>
            </a:p>
          </p:txBody>
        </p:sp>
        <p:sp>
          <p:nvSpPr>
            <p:cNvPr id="12186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sk-SK"/>
            </a:p>
          </p:txBody>
        </p:sp>
        <p:sp>
          <p:nvSpPr>
            <p:cNvPr id="121867"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sk-SK"/>
            </a:p>
          </p:txBody>
        </p:sp>
        <p:sp>
          <p:nvSpPr>
            <p:cNvPr id="12186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sk-SK"/>
            </a:p>
          </p:txBody>
        </p:sp>
        <p:sp>
          <p:nvSpPr>
            <p:cNvPr id="121869"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sk-SK"/>
            </a:p>
          </p:txBody>
        </p:sp>
        <p:sp>
          <p:nvSpPr>
            <p:cNvPr id="12187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sk-SK"/>
            </a:p>
          </p:txBody>
        </p:sp>
        <p:sp>
          <p:nvSpPr>
            <p:cNvPr id="121871"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sk-SK"/>
            </a:p>
          </p:txBody>
        </p:sp>
        <p:sp>
          <p:nvSpPr>
            <p:cNvPr id="12187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sk-SK"/>
            </a:p>
          </p:txBody>
        </p:sp>
        <p:sp>
          <p:nvSpPr>
            <p:cNvPr id="12187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sk-SK"/>
            </a:p>
          </p:txBody>
        </p:sp>
        <p:sp>
          <p:nvSpPr>
            <p:cNvPr id="12187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sk-SK"/>
            </a:p>
          </p:txBody>
        </p:sp>
        <p:sp>
          <p:nvSpPr>
            <p:cNvPr id="121875"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sk-SK"/>
            </a:p>
          </p:txBody>
        </p:sp>
        <p:sp>
          <p:nvSpPr>
            <p:cNvPr id="12187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sk-SK"/>
            </a:p>
          </p:txBody>
        </p:sp>
        <p:sp>
          <p:nvSpPr>
            <p:cNvPr id="121877"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sk-SK"/>
            </a:p>
          </p:txBody>
        </p:sp>
        <p:sp>
          <p:nvSpPr>
            <p:cNvPr id="12187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sk-SK"/>
            </a:p>
          </p:txBody>
        </p:sp>
        <p:sp>
          <p:nvSpPr>
            <p:cNvPr id="12187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sk-SK"/>
            </a:p>
          </p:txBody>
        </p:sp>
        <p:sp>
          <p:nvSpPr>
            <p:cNvPr id="12188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sk-SK"/>
            </a:p>
          </p:txBody>
        </p:sp>
        <p:sp>
          <p:nvSpPr>
            <p:cNvPr id="121881"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sk-SK"/>
            </a:p>
          </p:txBody>
        </p:sp>
        <p:sp>
          <p:nvSpPr>
            <p:cNvPr id="12188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sk-SK"/>
            </a:p>
          </p:txBody>
        </p:sp>
        <p:sp>
          <p:nvSpPr>
            <p:cNvPr id="12188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sk-SK"/>
            </a:p>
          </p:txBody>
        </p:sp>
        <p:sp>
          <p:nvSpPr>
            <p:cNvPr id="121884"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sk-SK"/>
            </a:p>
          </p:txBody>
        </p:sp>
        <p:sp>
          <p:nvSpPr>
            <p:cNvPr id="12188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sk-SK"/>
            </a:p>
          </p:txBody>
        </p:sp>
        <p:sp>
          <p:nvSpPr>
            <p:cNvPr id="121886"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sk-SK"/>
            </a:p>
          </p:txBody>
        </p:sp>
        <p:sp>
          <p:nvSpPr>
            <p:cNvPr id="12188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sk-SK"/>
            </a:p>
          </p:txBody>
        </p:sp>
        <p:sp>
          <p:nvSpPr>
            <p:cNvPr id="12188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sk-SK"/>
            </a:p>
          </p:txBody>
        </p:sp>
        <p:sp>
          <p:nvSpPr>
            <p:cNvPr id="12188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sk-SK"/>
            </a:p>
          </p:txBody>
        </p:sp>
        <p:sp>
          <p:nvSpPr>
            <p:cNvPr id="12189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sk-SK"/>
            </a:p>
          </p:txBody>
        </p:sp>
        <p:sp>
          <p:nvSpPr>
            <p:cNvPr id="12189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sk-SK"/>
            </a:p>
          </p:txBody>
        </p:sp>
        <p:sp>
          <p:nvSpPr>
            <p:cNvPr id="12189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sk-SK"/>
            </a:p>
          </p:txBody>
        </p:sp>
        <p:sp>
          <p:nvSpPr>
            <p:cNvPr id="12189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sk-SK"/>
            </a:p>
          </p:txBody>
        </p:sp>
        <p:sp>
          <p:nvSpPr>
            <p:cNvPr id="12189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sk-SK"/>
            </a:p>
          </p:txBody>
        </p:sp>
        <p:grpSp>
          <p:nvGrpSpPr>
            <p:cNvPr id="1068" name="Group 39"/>
            <p:cNvGrpSpPr>
              <a:grpSpLocks/>
            </p:cNvGrpSpPr>
            <p:nvPr userDrawn="1"/>
          </p:nvGrpSpPr>
          <p:grpSpPr bwMode="auto">
            <a:xfrm>
              <a:off x="0" y="1632"/>
              <a:ext cx="5758" cy="1858"/>
              <a:chOff x="0" y="1632"/>
              <a:chExt cx="5758" cy="1858"/>
            </a:xfrm>
          </p:grpSpPr>
          <p:sp>
            <p:nvSpPr>
              <p:cNvPr id="12189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sk-SK"/>
              </a:p>
            </p:txBody>
          </p:sp>
          <p:sp>
            <p:nvSpPr>
              <p:cNvPr id="12189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sk-SK"/>
              </a:p>
            </p:txBody>
          </p:sp>
        </p:grpSp>
      </p:grpSp>
      <p:sp>
        <p:nvSpPr>
          <p:cNvPr id="12189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2189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12190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FFFFFF"/>
                  </a:outerShdw>
                </a:effectLst>
              </a:defRPr>
            </a:lvl1pPr>
          </a:lstStyle>
          <a:p>
            <a:pPr>
              <a:defRPr/>
            </a:pPr>
            <a:fld id="{15D615EE-5C09-407D-8C17-0A06BB4CD0ED}" type="datetime1">
              <a:rPr lang="sk-SK"/>
              <a:pPr>
                <a:defRPr/>
              </a:pPr>
              <a:t>14. 5. 2012</a:t>
            </a:fld>
            <a:endParaRPr lang="sk-SK"/>
          </a:p>
        </p:txBody>
      </p:sp>
      <p:sp>
        <p:nvSpPr>
          <p:cNvPr id="12190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FFFFFF"/>
                  </a:outerShdw>
                </a:effectLst>
              </a:defRPr>
            </a:lvl1pPr>
          </a:lstStyle>
          <a:p>
            <a:pPr>
              <a:defRPr/>
            </a:pPr>
            <a:endParaRPr lang="sk-SK"/>
          </a:p>
        </p:txBody>
      </p:sp>
      <p:sp>
        <p:nvSpPr>
          <p:cNvPr id="12190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FFFFFF"/>
                  </a:outerShdw>
                </a:effectLst>
              </a:defRPr>
            </a:lvl1pPr>
          </a:lstStyle>
          <a:p>
            <a:pPr>
              <a:defRPr/>
            </a:pPr>
            <a:fld id="{7990B46C-ED6F-4FB5-B638-71201270CE09}" type="slidenum">
              <a:rPr lang="sk-SK"/>
              <a:pPr>
                <a:defRPr/>
              </a:pPr>
              <a:t>‹Nº›</a:t>
            </a:fld>
            <a:endParaRPr lang="sk-SK"/>
          </a:p>
        </p:txBody>
      </p:sp>
    </p:spTree>
  </p:cSld>
  <p:clrMap bg1="lt1" tx1="dk1" bg2="lt2" tx2="dk2" accent1="accent1" accent2="accent2" accent3="accent3" accent4="accent4" accent5="accent5" accent6="accent6" hlink="hlink" folHlink="folHlink"/>
  <p:sldLayoutIdLst>
    <p:sldLayoutId id="2147483786"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FFFFFF"/>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FFFFFF"/>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FFFFFF"/>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FFFFFF"/>
            </a:outerShdw>
          </a:effectLst>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romovia.vlada.gov.sk/" TargetMode="External"/><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714375" y="357188"/>
            <a:ext cx="7715250" cy="857250"/>
          </a:xfrm>
        </p:spPr>
        <p:txBody>
          <a:bodyPr/>
          <a:lstStyle/>
          <a:p>
            <a:pPr eaLnBrk="1" hangingPunct="1"/>
            <a:r>
              <a:rPr lang="sk-SK" sz="1400" b="1" smtClean="0">
                <a:solidFill>
                  <a:srgbClr val="12065A"/>
                </a:solidFill>
                <a:effectLst/>
                <a:latin typeface="Times New Roman" pitchFamily="18" charset="0"/>
                <a:cs typeface="Times New Roman" pitchFamily="18" charset="0"/>
              </a:rPr>
              <a:t>GOVERNMENT OFFICE OF THE SLOVAK REPUBLIC</a:t>
            </a:r>
            <a:br>
              <a:rPr lang="sk-SK" sz="1400" b="1" smtClean="0">
                <a:solidFill>
                  <a:srgbClr val="12065A"/>
                </a:solidFill>
                <a:effectLst/>
                <a:latin typeface="Times New Roman" pitchFamily="18" charset="0"/>
                <a:cs typeface="Times New Roman" pitchFamily="18" charset="0"/>
              </a:rPr>
            </a:br>
            <a:r>
              <a:rPr lang="sk-SK" sz="1400" b="1" smtClean="0">
                <a:solidFill>
                  <a:srgbClr val="12065A"/>
                </a:solidFill>
                <a:effectLst/>
                <a:latin typeface="Times New Roman" pitchFamily="18" charset="0"/>
                <a:cs typeface="Times New Roman" pitchFamily="18" charset="0"/>
              </a:rPr>
              <a:t>Office of the Plenipotentiary of the SR Government for Roma Communities</a:t>
            </a:r>
            <a:br>
              <a:rPr lang="sk-SK" sz="1400" b="1" smtClean="0">
                <a:solidFill>
                  <a:srgbClr val="12065A"/>
                </a:solidFill>
                <a:effectLst/>
                <a:latin typeface="Times New Roman" pitchFamily="18" charset="0"/>
                <a:cs typeface="Times New Roman" pitchFamily="18" charset="0"/>
              </a:rPr>
            </a:br>
            <a:r>
              <a:rPr lang="sk-SK" sz="1400" b="1" smtClean="0">
                <a:solidFill>
                  <a:srgbClr val="12065A"/>
                </a:solidFill>
                <a:effectLst/>
                <a:latin typeface="Times New Roman" pitchFamily="18" charset="0"/>
                <a:cs typeface="Times New Roman" pitchFamily="18" charset="0"/>
              </a:rPr>
              <a:t>Coordinator of horizontal priority Marginalized Roma Communities</a:t>
            </a:r>
          </a:p>
        </p:txBody>
      </p:sp>
      <p:sp>
        <p:nvSpPr>
          <p:cNvPr id="129027" name="Rectangle 3"/>
          <p:cNvSpPr>
            <a:spLocks noGrp="1" noChangeArrowheads="1"/>
          </p:cNvSpPr>
          <p:nvPr>
            <p:ph type="body" idx="1"/>
          </p:nvPr>
        </p:nvSpPr>
        <p:spPr/>
        <p:txBody>
          <a:bodyPr/>
          <a:lstStyle/>
          <a:p>
            <a:pPr algn="ctr" eaLnBrk="1" hangingPunct="1">
              <a:lnSpc>
                <a:spcPct val="80000"/>
              </a:lnSpc>
              <a:buFont typeface="Wingdings" pitchFamily="2" charset="2"/>
              <a:buNone/>
              <a:defRPr/>
            </a:pPr>
            <a:endParaRPr lang="sk-SK" sz="2400" smtClean="0"/>
          </a:p>
          <a:p>
            <a:pPr algn="ctr" eaLnBrk="1" hangingPunct="1">
              <a:lnSpc>
                <a:spcPct val="80000"/>
              </a:lnSpc>
              <a:buFont typeface="Wingdings" pitchFamily="2" charset="2"/>
              <a:buNone/>
              <a:defRPr/>
            </a:pPr>
            <a:r>
              <a:rPr lang="sk-SK" b="1" smtClean="0">
                <a:solidFill>
                  <a:srgbClr val="12065A"/>
                </a:solidFill>
                <a:effectLst/>
                <a:latin typeface="Times New Roman" pitchFamily="18" charset="0"/>
                <a:cs typeface="Times New Roman" pitchFamily="18" charset="0"/>
              </a:rPr>
              <a:t>Horizontal Priority</a:t>
            </a:r>
          </a:p>
          <a:p>
            <a:pPr algn="ctr" eaLnBrk="1" hangingPunct="1">
              <a:lnSpc>
                <a:spcPct val="80000"/>
              </a:lnSpc>
              <a:buFont typeface="Wingdings" pitchFamily="2" charset="2"/>
              <a:buNone/>
              <a:defRPr/>
            </a:pPr>
            <a:r>
              <a:rPr lang="sk-SK" b="1" smtClean="0">
                <a:solidFill>
                  <a:srgbClr val="12065A"/>
                </a:solidFill>
                <a:effectLst/>
                <a:latin typeface="Times New Roman" pitchFamily="18" charset="0"/>
                <a:cs typeface="Times New Roman" pitchFamily="18" charset="0"/>
              </a:rPr>
              <a:t>Marginalised Roma Communities </a:t>
            </a:r>
          </a:p>
          <a:p>
            <a:pPr algn="ctr" eaLnBrk="1" hangingPunct="1">
              <a:lnSpc>
                <a:spcPct val="80000"/>
              </a:lnSpc>
              <a:buFont typeface="Wingdings" pitchFamily="2" charset="2"/>
              <a:buNone/>
              <a:defRPr/>
            </a:pPr>
            <a:endParaRPr lang="sk-SK" b="1" smtClean="0">
              <a:solidFill>
                <a:srgbClr val="12065A"/>
              </a:solidFill>
              <a:effectLst/>
              <a:latin typeface="Times New Roman" pitchFamily="18" charset="0"/>
              <a:cs typeface="Times New Roman" pitchFamily="18" charset="0"/>
            </a:endParaRPr>
          </a:p>
          <a:p>
            <a:pPr algn="ctr" eaLnBrk="1" hangingPunct="1">
              <a:lnSpc>
                <a:spcPct val="80000"/>
              </a:lnSpc>
              <a:buFont typeface="Wingdings" pitchFamily="2" charset="2"/>
              <a:buNone/>
              <a:defRPr/>
            </a:pPr>
            <a:endParaRPr lang="sk-SK" sz="3600" b="1" i="1" smtClean="0">
              <a:effectLst/>
              <a:latin typeface="Times New Roman" pitchFamily="18" charset="0"/>
              <a:cs typeface="Times New Roman" pitchFamily="18" charset="0"/>
            </a:endParaRPr>
          </a:p>
          <a:p>
            <a:pPr algn="ctr" eaLnBrk="1" hangingPunct="1">
              <a:lnSpc>
                <a:spcPct val="80000"/>
              </a:lnSpc>
              <a:buFont typeface="Wingdings" pitchFamily="2" charset="2"/>
              <a:buNone/>
              <a:defRPr/>
            </a:pPr>
            <a:endParaRPr lang="sk-SK" sz="3600" b="1" i="1" smtClean="0">
              <a:latin typeface="Times New Roman" pitchFamily="18" charset="0"/>
              <a:cs typeface="Times New Roman" pitchFamily="18" charset="0"/>
            </a:endParaRPr>
          </a:p>
          <a:p>
            <a:pPr algn="ctr" eaLnBrk="1" hangingPunct="1">
              <a:lnSpc>
                <a:spcPct val="80000"/>
              </a:lnSpc>
              <a:buFont typeface="Wingdings" pitchFamily="2" charset="2"/>
              <a:buNone/>
              <a:defRPr/>
            </a:pPr>
            <a:endParaRPr lang="sk-SK" sz="3600" b="1" i="1" smtClean="0">
              <a:latin typeface="Times New Roman" pitchFamily="18" charset="0"/>
              <a:cs typeface="Times New Roman" pitchFamily="18" charset="0"/>
            </a:endParaRPr>
          </a:p>
          <a:p>
            <a:pPr algn="ctr" eaLnBrk="1" hangingPunct="1">
              <a:lnSpc>
                <a:spcPct val="80000"/>
              </a:lnSpc>
              <a:buFont typeface="Wingdings" pitchFamily="2" charset="2"/>
              <a:buNone/>
              <a:defRPr/>
            </a:pPr>
            <a:endParaRPr lang="sk-SK" sz="3600" b="1" i="1" smtClean="0">
              <a:latin typeface="Times New Roman" pitchFamily="18" charset="0"/>
              <a:cs typeface="Times New Roman" pitchFamily="18" charset="0"/>
            </a:endParaRPr>
          </a:p>
          <a:p>
            <a:pPr eaLnBrk="1" hangingPunct="1">
              <a:lnSpc>
                <a:spcPct val="80000"/>
              </a:lnSpc>
              <a:buFont typeface="Wingdings" pitchFamily="2" charset="2"/>
              <a:buNone/>
              <a:defRPr/>
            </a:pPr>
            <a:r>
              <a:rPr lang="sk-SK" sz="1100" b="1" i="1" smtClean="0">
                <a:effectLst/>
                <a:latin typeface="Times New Roman" pitchFamily="18" charset="0"/>
                <a:cs typeface="Times New Roman" pitchFamily="18" charset="0"/>
              </a:rPr>
              <a:t>EURoma</a:t>
            </a:r>
          </a:p>
          <a:p>
            <a:pPr eaLnBrk="1" hangingPunct="1">
              <a:lnSpc>
                <a:spcPct val="80000"/>
              </a:lnSpc>
              <a:buFont typeface="Wingdings" pitchFamily="2" charset="2"/>
              <a:buNone/>
              <a:defRPr/>
            </a:pPr>
            <a:r>
              <a:rPr lang="sk-SK" sz="1100" b="1" i="1" smtClean="0">
                <a:effectLst/>
                <a:latin typeface="Times New Roman" pitchFamily="18" charset="0"/>
                <a:cs typeface="Times New Roman" pitchFamily="18" charset="0"/>
              </a:rPr>
              <a:t>3-4 May, 2012, Bratislava</a:t>
            </a:r>
          </a:p>
          <a:p>
            <a:pPr algn="ctr" eaLnBrk="1" hangingPunct="1">
              <a:lnSpc>
                <a:spcPct val="80000"/>
              </a:lnSpc>
              <a:buFont typeface="Wingdings" pitchFamily="2" charset="2"/>
              <a:buNone/>
              <a:defRPr/>
            </a:pPr>
            <a:endParaRPr lang="sk-SK" sz="3600" b="1" i="1" smtClean="0">
              <a:effectLst/>
              <a:latin typeface="Times New Roman" pitchFamily="18" charset="0"/>
              <a:cs typeface="Times New Roman" pitchFamily="18" charset="0"/>
            </a:endParaRPr>
          </a:p>
          <a:p>
            <a:pPr algn="ctr" eaLnBrk="1" hangingPunct="1">
              <a:lnSpc>
                <a:spcPct val="80000"/>
              </a:lnSpc>
              <a:buFont typeface="Wingdings" pitchFamily="2" charset="2"/>
              <a:buNone/>
              <a:defRPr/>
            </a:pPr>
            <a:endParaRPr lang="sk-SK" sz="3600" b="1" i="1" smtClean="0">
              <a:effectLst/>
            </a:endParaRPr>
          </a:p>
          <a:p>
            <a:pPr algn="ctr" eaLnBrk="1" hangingPunct="1">
              <a:lnSpc>
                <a:spcPct val="80000"/>
              </a:lnSpc>
              <a:buFont typeface="Wingdings" pitchFamily="2" charset="2"/>
              <a:buNone/>
              <a:defRPr/>
            </a:pPr>
            <a:endParaRPr lang="sk-SK" sz="3600" b="1" i="1" smtClean="0"/>
          </a:p>
          <a:p>
            <a:pPr algn="ctr" eaLnBrk="1" hangingPunct="1">
              <a:lnSpc>
                <a:spcPct val="80000"/>
              </a:lnSpc>
              <a:buFont typeface="Wingdings" pitchFamily="2" charset="2"/>
              <a:buNone/>
              <a:defRPr/>
            </a:pPr>
            <a:endParaRPr lang="sk-SK" smtClean="0"/>
          </a:p>
        </p:txBody>
      </p:sp>
      <p:pic>
        <p:nvPicPr>
          <p:cNvPr id="15363" name="Picture 17" descr="EUUN0001"/>
          <p:cNvPicPr>
            <a:picLocks noChangeAspect="1" noChangeArrowheads="1"/>
          </p:cNvPicPr>
          <p:nvPr/>
        </p:nvPicPr>
        <p:blipFill>
          <a:blip r:embed="rId2" cstate="print"/>
          <a:srcRect/>
          <a:stretch>
            <a:fillRect/>
          </a:stretch>
        </p:blipFill>
        <p:spPr bwMode="auto">
          <a:xfrm>
            <a:off x="7596188" y="476250"/>
            <a:ext cx="1000125" cy="666750"/>
          </a:xfrm>
          <a:prstGeom prst="rect">
            <a:avLst/>
          </a:prstGeom>
          <a:noFill/>
          <a:ln w="9525">
            <a:noFill/>
            <a:miter lim="800000"/>
            <a:headEnd/>
            <a:tailEnd/>
          </a:ln>
        </p:spPr>
      </p:pic>
      <p:pic>
        <p:nvPicPr>
          <p:cNvPr id="15364" name="Picture 2"/>
          <p:cNvPicPr>
            <a:picLocks noChangeAspect="1" noChangeArrowheads="1"/>
          </p:cNvPicPr>
          <p:nvPr/>
        </p:nvPicPr>
        <p:blipFill>
          <a:blip r:embed="rId3" cstate="print"/>
          <a:srcRect/>
          <a:stretch>
            <a:fillRect/>
          </a:stretch>
        </p:blipFill>
        <p:spPr bwMode="auto">
          <a:xfrm>
            <a:off x="539750" y="476250"/>
            <a:ext cx="1000125"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Podnadpis 6"/>
          <p:cNvSpPr>
            <a:spLocks noGrp="1"/>
          </p:cNvSpPr>
          <p:nvPr>
            <p:ph type="subTitle" idx="4294967295"/>
          </p:nvPr>
        </p:nvSpPr>
        <p:spPr>
          <a:xfrm>
            <a:off x="571500" y="1785938"/>
            <a:ext cx="7921625" cy="4071937"/>
          </a:xfrm>
        </p:spPr>
        <p:txBody>
          <a:bodyPr/>
          <a:lstStyle/>
          <a:p>
            <a:pPr marL="0" indent="0" algn="just" eaLnBrk="1" hangingPunct="1">
              <a:lnSpc>
                <a:spcPct val="80000"/>
              </a:lnSpc>
              <a:buFont typeface="Wingdings" pitchFamily="2" charset="2"/>
              <a:buNone/>
              <a:defRPr/>
            </a:pPr>
            <a:r>
              <a:rPr lang="sk-SK" sz="2000" b="1" smtClean="0">
                <a:solidFill>
                  <a:srgbClr val="12065A"/>
                </a:solidFill>
                <a:effectLst/>
                <a:latin typeface="Times New Roman" pitchFamily="18" charset="0"/>
                <a:cs typeface="Times New Roman" pitchFamily="18" charset="0"/>
              </a:rPr>
              <a:t>A possible solution for the next programme period:</a:t>
            </a:r>
          </a:p>
          <a:p>
            <a:pPr marL="0" indent="0" algn="just" eaLnBrk="1" hangingPunct="1">
              <a:lnSpc>
                <a:spcPct val="80000"/>
              </a:lnSpc>
              <a:buFont typeface="Wingdings" pitchFamily="2" charset="2"/>
              <a:buNone/>
              <a:defRPr/>
            </a:pPr>
            <a:endParaRPr lang="sk-SK" sz="2000" b="1" smtClean="0">
              <a:solidFill>
                <a:srgbClr val="12065A"/>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2000" b="1" smtClean="0">
                <a:solidFill>
                  <a:srgbClr val="002060"/>
                </a:solidFill>
                <a:effectLst/>
                <a:latin typeface="Times New Roman" pitchFamily="18" charset="0"/>
                <a:cs typeface="Times New Roman" pitchFamily="18" charset="0"/>
              </a:rPr>
              <a:t>► remain with the HP with real impact – „Horizontal priority Roma inclusion (HP RI)“ </a:t>
            </a:r>
          </a:p>
          <a:p>
            <a:pPr marL="0" indent="0" algn="just" eaLnBrk="1" hangingPunct="1">
              <a:lnSpc>
                <a:spcPct val="80000"/>
              </a:lnSpc>
              <a:buFont typeface="Wingdings" pitchFamily="2" charset="2"/>
              <a:buNone/>
              <a:defRPr/>
            </a:pPr>
            <a:endParaRPr lang="sk-SK" sz="2000" b="1" smtClean="0">
              <a:solidFill>
                <a:srgbClr val="12065A"/>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2000" b="1" smtClean="0">
                <a:solidFill>
                  <a:srgbClr val="002060"/>
                </a:solidFill>
                <a:effectLst/>
                <a:latin typeface="Times New Roman" pitchFamily="18" charset="0"/>
                <a:cs typeface="Times New Roman" pitchFamily="18" charset="0"/>
              </a:rPr>
              <a:t>► generation of independent OP „Marginalized Roma Communities“ with a direct contribution to the HP RI goals approach</a:t>
            </a:r>
          </a:p>
          <a:p>
            <a:pPr marL="0" indent="0" algn="just" eaLnBrk="1" hangingPunct="1">
              <a:lnSpc>
                <a:spcPct val="80000"/>
              </a:lnSpc>
              <a:buFontTx/>
              <a:buChar char="-"/>
              <a:defRPr/>
            </a:pPr>
            <a:r>
              <a:rPr lang="sk-SK" sz="2000" b="1" smtClean="0">
                <a:solidFill>
                  <a:srgbClr val="002060"/>
                </a:solidFill>
                <a:effectLst/>
                <a:latin typeface="Times New Roman" pitchFamily="18" charset="0"/>
                <a:cs typeface="Times New Roman" pitchFamily="18" charset="0"/>
              </a:rPr>
              <a:t>Combination of ESF a ERDF resources</a:t>
            </a:r>
          </a:p>
          <a:p>
            <a:pPr marL="0" indent="0" algn="just" eaLnBrk="1" hangingPunct="1">
              <a:lnSpc>
                <a:spcPct val="80000"/>
              </a:lnSpc>
              <a:buFontTx/>
              <a:buChar char="-"/>
              <a:defRPr/>
            </a:pPr>
            <a:r>
              <a:rPr lang="sk-SK" sz="2000" b="1" smtClean="0">
                <a:solidFill>
                  <a:srgbClr val="002060"/>
                </a:solidFill>
                <a:effectLst/>
                <a:latin typeface="Times New Roman" pitchFamily="18" charset="0"/>
                <a:cs typeface="Times New Roman" pitchFamily="18" charset="0"/>
              </a:rPr>
              <a:t>Areas of intervention</a:t>
            </a:r>
          </a:p>
          <a:p>
            <a:pPr marL="0" indent="0" algn="just" eaLnBrk="1" hangingPunct="1">
              <a:lnSpc>
                <a:spcPct val="80000"/>
              </a:lnSpc>
              <a:buFontTx/>
              <a:buChar char="-"/>
              <a:defRPr/>
            </a:pPr>
            <a:r>
              <a:rPr lang="sk-SK" sz="2000" b="1" smtClean="0">
                <a:solidFill>
                  <a:srgbClr val="12065A"/>
                </a:solidFill>
                <a:effectLst/>
                <a:latin typeface="Times New Roman" pitchFamily="18" charset="0"/>
                <a:cs typeface="Times New Roman" pitchFamily="18" charset="0"/>
              </a:rPr>
              <a:t>Only for communities with MRC population</a:t>
            </a:r>
          </a:p>
          <a:p>
            <a:pPr marL="0" indent="0" algn="just" eaLnBrk="1" hangingPunct="1">
              <a:lnSpc>
                <a:spcPct val="80000"/>
              </a:lnSpc>
              <a:buFontTx/>
              <a:buChar char="-"/>
              <a:defRPr/>
            </a:pPr>
            <a:r>
              <a:rPr lang="sk-SK" sz="2000" b="1" smtClean="0">
                <a:solidFill>
                  <a:srgbClr val="12065A"/>
                </a:solidFill>
                <a:effectLst/>
                <a:latin typeface="Times New Roman" pitchFamily="18" charset="0"/>
                <a:cs typeface="Times New Roman" pitchFamily="18" charset="0"/>
              </a:rPr>
              <a:t>Determine measure of cofinancing reflecting measure of marginalization and applicants type</a:t>
            </a:r>
          </a:p>
          <a:p>
            <a:pPr marL="0" indent="0" algn="just" eaLnBrk="1" hangingPunct="1">
              <a:lnSpc>
                <a:spcPct val="80000"/>
              </a:lnSpc>
              <a:buFontTx/>
              <a:buChar char="-"/>
              <a:defRPr/>
            </a:pPr>
            <a:r>
              <a:rPr lang="sk-SK" sz="2000" b="1" smtClean="0">
                <a:solidFill>
                  <a:srgbClr val="12065A"/>
                </a:solidFill>
                <a:effectLst/>
                <a:latin typeface="Times New Roman" pitchFamily="18" charset="0"/>
                <a:cs typeface="Times New Roman" pitchFamily="18" charset="0"/>
              </a:rPr>
              <a:t>Cross-connection with projects already implemented from the programme period 2007-2013</a:t>
            </a:r>
          </a:p>
          <a:p>
            <a:pPr marL="0" indent="0" algn="just" eaLnBrk="1" hangingPunct="1">
              <a:lnSpc>
                <a:spcPct val="80000"/>
              </a:lnSpc>
              <a:buFont typeface="Wingdings" pitchFamily="2" charset="2"/>
              <a:buNone/>
              <a:defRPr/>
            </a:pPr>
            <a:endParaRPr lang="sk-SK" sz="1400" b="1" smtClean="0">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endParaRPr lang="sk-SK" sz="1400" b="1" smtClean="0">
              <a:effectLst/>
              <a:latin typeface="Times New Roman" pitchFamily="18" charset="0"/>
              <a:cs typeface="Times New Roman" pitchFamily="18" charset="0"/>
            </a:endParaRPr>
          </a:p>
          <a:p>
            <a:pPr marL="0" indent="0" eaLnBrk="1" hangingPunct="1">
              <a:lnSpc>
                <a:spcPct val="80000"/>
              </a:lnSpc>
              <a:buFont typeface="Wingdings" pitchFamily="2" charset="2"/>
              <a:buNone/>
              <a:defRPr/>
            </a:pPr>
            <a:endParaRPr lang="sk-SK" sz="1600" b="1" smtClean="0">
              <a:solidFill>
                <a:srgbClr val="002060"/>
              </a:solidFill>
              <a:effectLst>
                <a:outerShdw blurRad="38100" dist="38100" dir="2700000" algn="tl">
                  <a:srgbClr val="000000"/>
                </a:outerShdw>
              </a:effectLst>
              <a:cs typeface="Arial" charset="0"/>
            </a:endParaRPr>
          </a:p>
        </p:txBody>
      </p:sp>
      <p:sp>
        <p:nvSpPr>
          <p:cNvPr id="11" name="Zástupný symbol čísla snímky 10"/>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81510991-237B-47B5-9EC7-145E1E792F91}" type="slidenum">
              <a:rPr lang="sk-SK">
                <a:solidFill>
                  <a:schemeClr val="tx1">
                    <a:tint val="75000"/>
                  </a:schemeClr>
                </a:solidFill>
                <a:effectLst/>
                <a:latin typeface="+mn-lt"/>
              </a:rPr>
              <a:pPr fontAlgn="auto">
                <a:spcBef>
                  <a:spcPts val="0"/>
                </a:spcBef>
                <a:spcAft>
                  <a:spcPts val="0"/>
                </a:spcAft>
                <a:defRPr/>
              </a:pPr>
              <a:t>10</a:t>
            </a:fld>
            <a:endParaRPr lang="sk-SK">
              <a:solidFill>
                <a:schemeClr val="tx1">
                  <a:tint val="75000"/>
                </a:schemeClr>
              </a:solidFill>
              <a:effectLst/>
              <a:latin typeface="+mn-lt"/>
            </a:endParaRPr>
          </a:p>
        </p:txBody>
      </p:sp>
      <p:sp>
        <p:nvSpPr>
          <p:cNvPr id="30723"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30724"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30725"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Podnadpis 6"/>
          <p:cNvSpPr>
            <a:spLocks noGrp="1"/>
          </p:cNvSpPr>
          <p:nvPr>
            <p:ph type="subTitle" idx="4294967295"/>
          </p:nvPr>
        </p:nvSpPr>
        <p:spPr>
          <a:xfrm>
            <a:off x="571500" y="1357313"/>
            <a:ext cx="7921625" cy="5143500"/>
          </a:xfrm>
        </p:spPr>
        <p:txBody>
          <a:bodyPr/>
          <a:lstStyle/>
          <a:p>
            <a:pPr marL="0" indent="0" algn="just" eaLnBrk="1" hangingPunct="1">
              <a:lnSpc>
                <a:spcPct val="80000"/>
              </a:lnSpc>
              <a:buFont typeface="Wingdings" pitchFamily="2" charset="2"/>
              <a:buNone/>
              <a:defRPr/>
            </a:pPr>
            <a:r>
              <a:rPr lang="sk-SK" sz="2000" b="1" smtClean="0">
                <a:solidFill>
                  <a:srgbClr val="12065A"/>
                </a:solidFill>
                <a:effectLst/>
                <a:latin typeface="Times New Roman" pitchFamily="18" charset="0"/>
                <a:cs typeface="Times New Roman" pitchFamily="18" charset="0"/>
              </a:rPr>
              <a:t>Evaluation needed for the next programme period preparation:</a:t>
            </a:r>
          </a:p>
          <a:p>
            <a:pPr marL="0" indent="0" algn="just" eaLnBrk="1" hangingPunct="1">
              <a:lnSpc>
                <a:spcPct val="80000"/>
              </a:lnSpc>
              <a:buFont typeface="Wingdings" pitchFamily="2" charset="2"/>
              <a:buNone/>
              <a:defRPr/>
            </a:pPr>
            <a:endParaRPr lang="sk-SK" sz="2000" b="1" smtClean="0">
              <a:solidFill>
                <a:srgbClr val="12065A"/>
              </a:solidFill>
              <a:effectLst/>
              <a:latin typeface="Times New Roman" pitchFamily="18" charset="0"/>
              <a:cs typeface="Times New Roman" pitchFamily="18" charset="0"/>
            </a:endParaRPr>
          </a:p>
          <a:p>
            <a:pPr lvl="1" algn="ctr" eaLnBrk="1" hangingPunct="1">
              <a:lnSpc>
                <a:spcPct val="80000"/>
              </a:lnSpc>
              <a:buFontTx/>
              <a:buNone/>
              <a:defRPr/>
            </a:pPr>
            <a:r>
              <a:rPr lang="sk-SK" sz="2000" b="1" smtClean="0">
                <a:solidFill>
                  <a:srgbClr val="002060"/>
                </a:solidFill>
                <a:effectLst/>
                <a:latin typeface="Times New Roman" pitchFamily="18" charset="0"/>
                <a:cs typeface="Times New Roman" pitchFamily="18" charset="0"/>
              </a:rPr>
              <a:t>„Specially solution to the problems of marginalized Roma communities is an ideal area to consider effects of the benefits from Structural Funds objectively. </a:t>
            </a:r>
          </a:p>
          <a:p>
            <a:pPr lvl="1" algn="ctr" eaLnBrk="1" hangingPunct="1">
              <a:lnSpc>
                <a:spcPct val="80000"/>
              </a:lnSpc>
              <a:buFontTx/>
              <a:buNone/>
              <a:defRPr/>
            </a:pPr>
            <a:r>
              <a:rPr lang="sk-SK" sz="2000" b="1" smtClean="0">
                <a:solidFill>
                  <a:srgbClr val="002060"/>
                </a:solidFill>
                <a:effectLst/>
                <a:latin typeface="Times New Roman" pitchFamily="18" charset="0"/>
                <a:cs typeface="Times New Roman" pitchFamily="18" charset="0"/>
              </a:rPr>
              <a:t>	In order to qualify a real impact of intervention it is undoubtedly necessary to possess appropriate instruments for monitoring and measuring effects. Practically it means to have an accurate and reliable information about the targeted group, or about its conditions which are aimed to be affected.“</a:t>
            </a:r>
          </a:p>
          <a:p>
            <a:pPr lvl="1" algn="ctr" eaLnBrk="1" hangingPunct="1">
              <a:lnSpc>
                <a:spcPct val="80000"/>
              </a:lnSpc>
              <a:buFontTx/>
              <a:buNone/>
              <a:defRPr/>
            </a:pPr>
            <a:r>
              <a:rPr lang="sk-SK" sz="1000" b="1" smtClean="0">
                <a:solidFill>
                  <a:srgbClr val="002060"/>
                </a:solidFill>
                <a:effectLst/>
                <a:latin typeface="Times New Roman" pitchFamily="18" charset="0"/>
                <a:cs typeface="Times New Roman" pitchFamily="18" charset="0"/>
              </a:rPr>
              <a:t>	</a:t>
            </a:r>
            <a:r>
              <a:rPr lang="sk-SK" sz="1600" b="1" smtClean="0">
                <a:solidFill>
                  <a:srgbClr val="002060"/>
                </a:solidFill>
                <a:effectLst/>
                <a:latin typeface="Times New Roman" pitchFamily="18" charset="0"/>
                <a:cs typeface="Times New Roman" pitchFamily="18" charset="0"/>
              </a:rPr>
              <a:t>(Ad hoc evaluation HP MRC in 2011 – CA Consulting Associates s.r.o.)</a:t>
            </a:r>
            <a:r>
              <a:rPr lang="sk-SK" sz="1000" b="1" smtClean="0">
                <a:solidFill>
                  <a:srgbClr val="002060"/>
                </a:solidFill>
                <a:effectLst/>
                <a:latin typeface="Times New Roman" pitchFamily="18" charset="0"/>
                <a:cs typeface="Times New Roman" pitchFamily="18" charset="0"/>
              </a:rPr>
              <a:t> </a:t>
            </a:r>
          </a:p>
          <a:p>
            <a:pPr marL="0" indent="0" algn="just" eaLnBrk="1" hangingPunct="1">
              <a:lnSpc>
                <a:spcPct val="80000"/>
              </a:lnSpc>
              <a:buFont typeface="Wingdings" pitchFamily="2" charset="2"/>
              <a:buNone/>
              <a:defRPr/>
            </a:pPr>
            <a:endParaRPr lang="sk-SK" sz="2000" b="1" smtClean="0">
              <a:solidFill>
                <a:srgbClr val="12065A"/>
              </a:solidFill>
              <a:effectLst>
                <a:outerShdw blurRad="38100" dist="38100" dir="2700000" algn="tl">
                  <a:srgbClr val="000000"/>
                </a:outerShdw>
              </a:effectLst>
              <a:latin typeface="Times New Roman" pitchFamily="18" charset="0"/>
              <a:cs typeface="Times New Roman" pitchFamily="18" charset="0"/>
            </a:endParaRPr>
          </a:p>
          <a:p>
            <a:pPr lvl="1" algn="ctr" eaLnBrk="1" hangingPunct="1">
              <a:lnSpc>
                <a:spcPct val="80000"/>
              </a:lnSpc>
              <a:buFontTx/>
              <a:buNone/>
              <a:defRPr/>
            </a:pPr>
            <a:r>
              <a:rPr lang="sk-SK" sz="1800" b="1" smtClean="0">
                <a:solidFill>
                  <a:srgbClr val="002060"/>
                </a:solidFill>
                <a:effectLst/>
                <a:latin typeface="Times New Roman" pitchFamily="18" charset="0"/>
                <a:cs typeface="Times New Roman" pitchFamily="18" charset="0"/>
              </a:rPr>
              <a:t>During the programme period 2007-2013 there has been the ex ante evaluation of OP proceeded though ex ante evaluation of HP MRC has not been proceeded (information based only on Map of Roma Communities). Due to this situation it appears to be a problem to evaluate effects of interventions on MRC in that we are not familiar with the initial criteria of targeted group.</a:t>
            </a:r>
          </a:p>
          <a:p>
            <a:pPr lvl="1" algn="ctr" eaLnBrk="1" hangingPunct="1">
              <a:lnSpc>
                <a:spcPct val="80000"/>
              </a:lnSpc>
              <a:buFontTx/>
              <a:buNone/>
              <a:defRPr/>
            </a:pPr>
            <a:r>
              <a:rPr lang="sk-SK" sz="1800" b="1" smtClean="0">
                <a:solidFill>
                  <a:srgbClr val="002060"/>
                </a:solidFill>
                <a:effectLst/>
                <a:latin typeface="Times New Roman" pitchFamily="18" charset="0"/>
                <a:cs typeface="Times New Roman" pitchFamily="18" charset="0"/>
              </a:rPr>
              <a:t>	There is a high need to have an ex ante evaluation of good quality of targeted group to be proceeded during the next programme period. </a:t>
            </a:r>
          </a:p>
          <a:p>
            <a:pPr marL="0" indent="0" algn="just" eaLnBrk="1" hangingPunct="1">
              <a:lnSpc>
                <a:spcPct val="80000"/>
              </a:lnSpc>
              <a:buFont typeface="Wingdings" pitchFamily="2" charset="2"/>
              <a:buNone/>
              <a:defRPr/>
            </a:pPr>
            <a:endParaRPr lang="sk-SK" sz="2000" b="1" smtClean="0">
              <a:solidFill>
                <a:srgbClr val="12065A"/>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endParaRPr lang="sk-SK" sz="1400" b="1" smtClean="0">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endParaRPr lang="sk-SK" sz="1400" b="1" smtClean="0">
              <a:effectLst/>
              <a:latin typeface="Times New Roman" pitchFamily="18" charset="0"/>
              <a:cs typeface="Times New Roman" pitchFamily="18" charset="0"/>
            </a:endParaRPr>
          </a:p>
          <a:p>
            <a:pPr marL="0" indent="0" eaLnBrk="1" hangingPunct="1">
              <a:lnSpc>
                <a:spcPct val="80000"/>
              </a:lnSpc>
              <a:buFont typeface="Wingdings" pitchFamily="2" charset="2"/>
              <a:buNone/>
              <a:defRPr/>
            </a:pPr>
            <a:endParaRPr lang="sk-SK" sz="1600" b="1" smtClean="0">
              <a:solidFill>
                <a:srgbClr val="002060"/>
              </a:solidFill>
              <a:effectLst>
                <a:outerShdw blurRad="38100" dist="38100" dir="2700000" algn="tl">
                  <a:srgbClr val="000000"/>
                </a:outerShdw>
              </a:effectLst>
              <a:cs typeface="Arial" charset="0"/>
            </a:endParaRPr>
          </a:p>
        </p:txBody>
      </p:sp>
      <p:sp>
        <p:nvSpPr>
          <p:cNvPr id="11" name="Zástupný symbol čísla snímky 10"/>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A4CC9A93-BDDE-418E-A4BB-20F7E90A6597}" type="slidenum">
              <a:rPr lang="sk-SK">
                <a:solidFill>
                  <a:schemeClr val="tx1">
                    <a:tint val="75000"/>
                  </a:schemeClr>
                </a:solidFill>
                <a:effectLst/>
                <a:latin typeface="+mn-lt"/>
              </a:rPr>
              <a:pPr fontAlgn="auto">
                <a:spcBef>
                  <a:spcPts val="0"/>
                </a:spcBef>
                <a:spcAft>
                  <a:spcPts val="0"/>
                </a:spcAft>
                <a:defRPr/>
              </a:pPr>
              <a:t>11</a:t>
            </a:fld>
            <a:endParaRPr lang="sk-SK">
              <a:solidFill>
                <a:schemeClr val="tx1">
                  <a:tint val="75000"/>
                </a:schemeClr>
              </a:solidFill>
              <a:effectLst/>
              <a:latin typeface="+mn-lt"/>
            </a:endParaRPr>
          </a:p>
        </p:txBody>
      </p:sp>
      <p:sp>
        <p:nvSpPr>
          <p:cNvPr id="32771"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32772"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32773"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63" name="Podnadpis 6"/>
          <p:cNvSpPr>
            <a:spLocks noGrp="1"/>
          </p:cNvSpPr>
          <p:nvPr>
            <p:ph type="body" idx="4294967295"/>
          </p:nvPr>
        </p:nvSpPr>
        <p:spPr/>
        <p:txBody>
          <a:bodyPr/>
          <a:lstStyle/>
          <a:p>
            <a:pPr lvl="1" eaLnBrk="1" hangingPunct="1">
              <a:lnSpc>
                <a:spcPct val="80000"/>
              </a:lnSpc>
              <a:buFontTx/>
              <a:buNone/>
              <a:defRPr/>
            </a:pPr>
            <a:endParaRPr lang="sk-SK" sz="1600" b="1" dirty="0" smtClean="0">
              <a:solidFill>
                <a:srgbClr val="002060"/>
              </a:solidFill>
              <a:effectLst>
                <a:outerShdw blurRad="38100" dist="38100" dir="2700000" algn="tl">
                  <a:srgbClr val="000000"/>
                </a:outerShdw>
              </a:effectLst>
              <a:cs typeface="Arial" charset="0"/>
            </a:endParaRPr>
          </a:p>
          <a:p>
            <a:pPr lvl="1" eaLnBrk="1" hangingPunct="1">
              <a:lnSpc>
                <a:spcPct val="80000"/>
              </a:lnSpc>
              <a:buFontTx/>
              <a:buNone/>
              <a:defRPr/>
            </a:pPr>
            <a:endParaRPr lang="sk-SK" sz="1600" b="1" dirty="0" smtClean="0">
              <a:solidFill>
                <a:srgbClr val="002060"/>
              </a:solidFill>
              <a:effectLst>
                <a:outerShdw blurRad="38100" dist="38100" dir="2700000" algn="tl">
                  <a:srgbClr val="000000"/>
                </a:outerShdw>
              </a:effectLst>
              <a:cs typeface="Arial" charset="0"/>
            </a:endParaRPr>
          </a:p>
          <a:p>
            <a:pPr lvl="1" eaLnBrk="1" hangingPunct="1">
              <a:lnSpc>
                <a:spcPct val="80000"/>
              </a:lnSpc>
              <a:buFontTx/>
              <a:buNone/>
              <a:defRPr/>
            </a:pPr>
            <a:endParaRPr lang="sk-SK" sz="1600" b="1" dirty="0" smtClean="0">
              <a:solidFill>
                <a:srgbClr val="002060"/>
              </a:solidFill>
              <a:effectLst>
                <a:outerShdw blurRad="38100" dist="38100" dir="2700000" algn="tl">
                  <a:srgbClr val="000000"/>
                </a:outerShdw>
              </a:effectLst>
              <a:cs typeface="Arial" charset="0"/>
              <a:hlinkClick r:id="rId3"/>
            </a:endParaRPr>
          </a:p>
          <a:p>
            <a:pPr lvl="1" eaLnBrk="1" hangingPunct="1">
              <a:lnSpc>
                <a:spcPct val="80000"/>
              </a:lnSpc>
              <a:buFontTx/>
              <a:buNone/>
              <a:defRPr/>
            </a:pPr>
            <a:endParaRPr lang="sk-SK" sz="1600" b="1" dirty="0">
              <a:solidFill>
                <a:srgbClr val="002060"/>
              </a:solidFill>
              <a:effectLst>
                <a:outerShdw blurRad="38100" dist="38100" dir="2700000" algn="tl">
                  <a:srgbClr val="000000"/>
                </a:outerShdw>
              </a:effectLst>
              <a:cs typeface="Arial" charset="0"/>
              <a:hlinkClick r:id="rId3"/>
            </a:endParaRPr>
          </a:p>
          <a:p>
            <a:pPr lvl="1" eaLnBrk="1" hangingPunct="1">
              <a:lnSpc>
                <a:spcPct val="80000"/>
              </a:lnSpc>
              <a:buFontTx/>
              <a:buNone/>
              <a:defRPr/>
            </a:pPr>
            <a:endParaRPr lang="sk-SK" sz="1600" b="1" dirty="0" smtClean="0">
              <a:solidFill>
                <a:srgbClr val="002060"/>
              </a:solidFill>
              <a:effectLst>
                <a:outerShdw blurRad="38100" dist="38100" dir="2700000" algn="tl">
                  <a:srgbClr val="000000"/>
                </a:outerShdw>
              </a:effectLst>
              <a:cs typeface="Arial" charset="0"/>
              <a:hlinkClick r:id="rId3"/>
            </a:endParaRPr>
          </a:p>
          <a:p>
            <a:pPr lvl="1" eaLnBrk="1" hangingPunct="1">
              <a:lnSpc>
                <a:spcPct val="80000"/>
              </a:lnSpc>
              <a:buFontTx/>
              <a:buNone/>
              <a:defRPr/>
            </a:pPr>
            <a:endParaRPr lang="sk-SK" sz="1600" b="1" dirty="0">
              <a:solidFill>
                <a:srgbClr val="002060"/>
              </a:solidFill>
              <a:effectLst>
                <a:outerShdw blurRad="38100" dist="38100" dir="2700000" algn="tl">
                  <a:srgbClr val="000000"/>
                </a:outerShdw>
              </a:effectLst>
              <a:cs typeface="Arial" charset="0"/>
              <a:hlinkClick r:id="rId3"/>
            </a:endParaRPr>
          </a:p>
          <a:p>
            <a:pPr lvl="1" algn="ctr" eaLnBrk="1" hangingPunct="1">
              <a:lnSpc>
                <a:spcPct val="80000"/>
              </a:lnSpc>
              <a:buFontTx/>
              <a:buNone/>
              <a:defRPr/>
            </a:pPr>
            <a:endParaRPr lang="sk-SK" sz="2000" b="1" cap="all" dirty="0" smtClean="0">
              <a:solidFill>
                <a:srgbClr val="12065A"/>
              </a:solidFill>
              <a:effectLst/>
              <a:latin typeface="Times New Roman" pitchFamily="18" charset="0"/>
              <a:cs typeface="Times New Roman" pitchFamily="18" charset="0"/>
              <a:hlinkClick r:id="rId3"/>
            </a:endParaRPr>
          </a:p>
          <a:p>
            <a:pPr lvl="1" algn="ctr" eaLnBrk="1" hangingPunct="1">
              <a:lnSpc>
                <a:spcPct val="80000"/>
              </a:lnSpc>
              <a:buFontTx/>
              <a:buNone/>
              <a:defRPr/>
            </a:pPr>
            <a:endParaRPr lang="sk-SK" sz="2000" b="1" cap="all" dirty="0" smtClean="0">
              <a:solidFill>
                <a:srgbClr val="12065A"/>
              </a:solidFill>
              <a:effectLst/>
              <a:latin typeface="Times New Roman" pitchFamily="18" charset="0"/>
              <a:cs typeface="Times New Roman" pitchFamily="18" charset="0"/>
              <a:hlinkClick r:id="rId3"/>
            </a:endParaRPr>
          </a:p>
          <a:p>
            <a:pPr lvl="1" eaLnBrk="1" hangingPunct="1">
              <a:lnSpc>
                <a:spcPct val="80000"/>
              </a:lnSpc>
              <a:buFontTx/>
              <a:buNone/>
              <a:defRPr/>
            </a:pPr>
            <a:endParaRPr lang="sk-SK" sz="2000" b="1" dirty="0">
              <a:solidFill>
                <a:srgbClr val="002060"/>
              </a:solidFill>
              <a:effectLst/>
              <a:latin typeface="Times New Roman" pitchFamily="18" charset="0"/>
              <a:cs typeface="Times New Roman" pitchFamily="18" charset="0"/>
              <a:hlinkClick r:id="rId3"/>
            </a:endParaRPr>
          </a:p>
          <a:p>
            <a:pPr lvl="1" eaLnBrk="1" hangingPunct="1">
              <a:lnSpc>
                <a:spcPct val="80000"/>
              </a:lnSpc>
              <a:buFontTx/>
              <a:buNone/>
              <a:defRPr/>
            </a:pPr>
            <a:endParaRPr lang="sk-SK" sz="1600" b="1" dirty="0" smtClean="0">
              <a:solidFill>
                <a:srgbClr val="002060"/>
              </a:solidFill>
              <a:effectLst>
                <a:outerShdw blurRad="38100" dist="38100" dir="2700000" algn="tl">
                  <a:srgbClr val="000000"/>
                </a:outerShdw>
              </a:effectLst>
              <a:cs typeface="Arial" charset="0"/>
              <a:hlinkClick r:id="rId3"/>
            </a:endParaRPr>
          </a:p>
          <a:p>
            <a:pPr lvl="1" eaLnBrk="1" hangingPunct="1">
              <a:lnSpc>
                <a:spcPct val="80000"/>
              </a:lnSpc>
              <a:buFontTx/>
              <a:buNone/>
              <a:defRPr/>
            </a:pPr>
            <a:endParaRPr lang="sk-SK" sz="1600" b="1" dirty="0" smtClean="0">
              <a:solidFill>
                <a:srgbClr val="002060"/>
              </a:solidFill>
              <a:effectLst>
                <a:outerShdw blurRad="38100" dist="38100" dir="2700000" algn="tl">
                  <a:srgbClr val="000000"/>
                </a:outerShdw>
              </a:effectLst>
              <a:cs typeface="Arial" charset="0"/>
              <a:hlinkClick r:id="rId3"/>
            </a:endParaRPr>
          </a:p>
          <a:p>
            <a:pPr lvl="1" eaLnBrk="1" hangingPunct="1">
              <a:lnSpc>
                <a:spcPct val="80000"/>
              </a:lnSpc>
              <a:buFontTx/>
              <a:buNone/>
              <a:defRPr/>
            </a:pPr>
            <a:endParaRPr lang="sk-SK" sz="1600" b="1" dirty="0" smtClean="0">
              <a:solidFill>
                <a:srgbClr val="002060"/>
              </a:solidFill>
              <a:effectLst>
                <a:outerShdw blurRad="38100" dist="38100" dir="2700000" algn="tl">
                  <a:srgbClr val="000000"/>
                </a:outerShdw>
              </a:effectLst>
              <a:cs typeface="Arial" charset="0"/>
              <a:hlinkClick r:id="rId3"/>
            </a:endParaRPr>
          </a:p>
          <a:p>
            <a:pPr lvl="1" eaLnBrk="1" hangingPunct="1">
              <a:lnSpc>
                <a:spcPct val="80000"/>
              </a:lnSpc>
              <a:buFontTx/>
              <a:buNone/>
              <a:defRPr/>
            </a:pPr>
            <a:endParaRPr lang="sk-SK" sz="1600" b="1" dirty="0" smtClean="0">
              <a:solidFill>
                <a:srgbClr val="002060"/>
              </a:solidFill>
              <a:effectLst>
                <a:outerShdw blurRad="38100" dist="38100" dir="2700000" algn="tl">
                  <a:srgbClr val="000000"/>
                </a:outerShdw>
              </a:effectLst>
              <a:cs typeface="Arial" charset="0"/>
            </a:endParaRPr>
          </a:p>
        </p:txBody>
      </p:sp>
      <p:sp>
        <p:nvSpPr>
          <p:cNvPr id="11" name="Zástupný symbol čísla snímky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561D35-4AF9-4B70-8116-D4EFE9E3BD8A}" type="slidenum">
              <a:rPr lang="sk-SK" sz="1200">
                <a:solidFill>
                  <a:schemeClr val="tx1">
                    <a:tint val="75000"/>
                  </a:schemeClr>
                </a:solidFill>
                <a:latin typeface="+mn-lt"/>
              </a:rPr>
              <a:pPr algn="r" fontAlgn="auto">
                <a:spcBef>
                  <a:spcPts val="0"/>
                </a:spcBef>
                <a:spcAft>
                  <a:spcPts val="0"/>
                </a:spcAft>
                <a:defRPr/>
              </a:pPr>
              <a:t>12</a:t>
            </a:fld>
            <a:endParaRPr lang="sk-SK" sz="1200">
              <a:solidFill>
                <a:schemeClr val="tx1">
                  <a:tint val="75000"/>
                </a:schemeClr>
              </a:solidFill>
              <a:latin typeface="+mn-lt"/>
            </a:endParaRPr>
          </a:p>
        </p:txBody>
      </p:sp>
      <p:sp>
        <p:nvSpPr>
          <p:cNvPr id="34819"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34820" name="Picture 17" descr="EUUN0001"/>
          <p:cNvPicPr>
            <a:picLocks noChangeAspect="1" noChangeArrowheads="1"/>
          </p:cNvPicPr>
          <p:nvPr/>
        </p:nvPicPr>
        <p:blipFill>
          <a:blip r:embed="rId4" cstate="print"/>
          <a:srcRect/>
          <a:stretch>
            <a:fillRect/>
          </a:stretch>
        </p:blipFill>
        <p:spPr bwMode="auto">
          <a:xfrm>
            <a:off x="7524750" y="404813"/>
            <a:ext cx="1000125" cy="666750"/>
          </a:xfrm>
          <a:prstGeom prst="rect">
            <a:avLst/>
          </a:prstGeom>
          <a:noFill/>
          <a:ln w="9525">
            <a:noFill/>
            <a:miter lim="800000"/>
            <a:headEnd/>
            <a:tailEnd/>
          </a:ln>
        </p:spPr>
      </p:pic>
      <p:pic>
        <p:nvPicPr>
          <p:cNvPr id="34821" name="Picture 2"/>
          <p:cNvPicPr>
            <a:picLocks noChangeAspect="1" noChangeArrowheads="1"/>
          </p:cNvPicPr>
          <p:nvPr/>
        </p:nvPicPr>
        <p:blipFill>
          <a:blip r:embed="rId5" cstate="print"/>
          <a:srcRect/>
          <a:stretch>
            <a:fillRect/>
          </a:stretch>
        </p:blipFill>
        <p:spPr bwMode="auto">
          <a:xfrm>
            <a:off x="611188" y="404813"/>
            <a:ext cx="1000125" cy="676275"/>
          </a:xfrm>
          <a:prstGeom prst="rect">
            <a:avLst/>
          </a:prstGeom>
          <a:noFill/>
          <a:ln w="9525">
            <a:noFill/>
            <a:miter lim="800000"/>
            <a:headEnd/>
            <a:tailEnd/>
          </a:ln>
        </p:spPr>
      </p:pic>
      <p:pic>
        <p:nvPicPr>
          <p:cNvPr id="34822" name="Picture 2"/>
          <p:cNvPicPr>
            <a:picLocks noChangeAspect="1" noChangeArrowheads="1"/>
          </p:cNvPicPr>
          <p:nvPr/>
        </p:nvPicPr>
        <p:blipFill>
          <a:blip r:embed="rId6" cstate="print"/>
          <a:srcRect/>
          <a:stretch>
            <a:fillRect/>
          </a:stretch>
        </p:blipFill>
        <p:spPr bwMode="auto">
          <a:xfrm>
            <a:off x="714375" y="1785938"/>
            <a:ext cx="3386138" cy="2247900"/>
          </a:xfrm>
          <a:prstGeom prst="rect">
            <a:avLst/>
          </a:prstGeom>
          <a:noFill/>
          <a:ln w="9525">
            <a:noFill/>
            <a:miter lim="800000"/>
            <a:headEnd/>
            <a:tailEnd/>
          </a:ln>
        </p:spPr>
      </p:pic>
      <p:pic>
        <p:nvPicPr>
          <p:cNvPr id="34823" name="Picture 5"/>
          <p:cNvPicPr>
            <a:picLocks noChangeAspect="1" noChangeArrowheads="1"/>
          </p:cNvPicPr>
          <p:nvPr/>
        </p:nvPicPr>
        <p:blipFill>
          <a:blip r:embed="rId7" cstate="print"/>
          <a:srcRect/>
          <a:stretch>
            <a:fillRect/>
          </a:stretch>
        </p:blipFill>
        <p:spPr bwMode="auto">
          <a:xfrm rot="-388202">
            <a:off x="3473450" y="4038600"/>
            <a:ext cx="3652838" cy="2462213"/>
          </a:xfrm>
          <a:prstGeom prst="rect">
            <a:avLst/>
          </a:prstGeom>
          <a:noFill/>
          <a:ln w="9525">
            <a:noFill/>
            <a:miter lim="800000"/>
            <a:headEnd/>
            <a:tailEnd/>
          </a:ln>
        </p:spPr>
      </p:pic>
      <p:pic>
        <p:nvPicPr>
          <p:cNvPr id="34824" name="Picture 4"/>
          <p:cNvPicPr>
            <a:picLocks noChangeAspect="1" noChangeArrowheads="1"/>
          </p:cNvPicPr>
          <p:nvPr/>
        </p:nvPicPr>
        <p:blipFill>
          <a:blip r:embed="rId8" cstate="print"/>
          <a:srcRect/>
          <a:stretch>
            <a:fillRect/>
          </a:stretch>
        </p:blipFill>
        <p:spPr bwMode="auto">
          <a:xfrm rot="452099">
            <a:off x="703263" y="3897313"/>
            <a:ext cx="2925762" cy="2193925"/>
          </a:xfrm>
          <a:prstGeom prst="rect">
            <a:avLst/>
          </a:prstGeom>
          <a:noFill/>
          <a:ln w="9525">
            <a:noFill/>
            <a:miter lim="800000"/>
            <a:headEnd/>
            <a:tailEnd/>
          </a:ln>
        </p:spPr>
      </p:pic>
      <p:pic>
        <p:nvPicPr>
          <p:cNvPr id="34825" name="Picture 3"/>
          <p:cNvPicPr>
            <a:picLocks noChangeAspect="1" noChangeArrowheads="1"/>
          </p:cNvPicPr>
          <p:nvPr/>
        </p:nvPicPr>
        <p:blipFill>
          <a:blip r:embed="rId9" cstate="print"/>
          <a:srcRect/>
          <a:stretch>
            <a:fillRect/>
          </a:stretch>
        </p:blipFill>
        <p:spPr bwMode="auto">
          <a:xfrm rot="1138386">
            <a:off x="6064250" y="4257675"/>
            <a:ext cx="2376488" cy="2103438"/>
          </a:xfrm>
          <a:prstGeom prst="rect">
            <a:avLst/>
          </a:prstGeom>
          <a:noFill/>
          <a:ln w="9525">
            <a:noFill/>
            <a:miter lim="800000"/>
            <a:headEnd/>
            <a:tailEnd/>
          </a:ln>
        </p:spPr>
      </p:pic>
      <p:pic>
        <p:nvPicPr>
          <p:cNvPr id="34826" name="Picture 6"/>
          <p:cNvPicPr>
            <a:picLocks noChangeAspect="1" noChangeArrowheads="1"/>
          </p:cNvPicPr>
          <p:nvPr/>
        </p:nvPicPr>
        <p:blipFill>
          <a:blip r:embed="rId10" cstate="print"/>
          <a:srcRect/>
          <a:stretch>
            <a:fillRect/>
          </a:stretch>
        </p:blipFill>
        <p:spPr bwMode="auto">
          <a:xfrm rot="-253289">
            <a:off x="3929063" y="1428750"/>
            <a:ext cx="3929062" cy="29464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1075" name="Podnadpis 6"/>
          <p:cNvSpPr>
            <a:spLocks noGrp="1"/>
          </p:cNvSpPr>
          <p:nvPr>
            <p:ph type="subTitle" idx="4294967295"/>
          </p:nvPr>
        </p:nvSpPr>
        <p:spPr>
          <a:xfrm>
            <a:off x="611188" y="1916113"/>
            <a:ext cx="7921625" cy="3227387"/>
          </a:xfrm>
        </p:spPr>
        <p:txBody>
          <a:bodyPr/>
          <a:lstStyle/>
          <a:p>
            <a:pPr marL="0" indent="0" algn="just" eaLnBrk="1" hangingPunct="1">
              <a:lnSpc>
                <a:spcPct val="80000"/>
              </a:lnSpc>
              <a:buFont typeface="Wingdings" pitchFamily="2" charset="2"/>
              <a:buNone/>
              <a:defRPr/>
            </a:pPr>
            <a:r>
              <a:rPr lang="sk-SK" sz="2000" b="1" dirty="0" smtClean="0">
                <a:solidFill>
                  <a:srgbClr val="002060"/>
                </a:solidFill>
                <a:effectLst/>
                <a:latin typeface="Times New Roman" pitchFamily="18" charset="0"/>
                <a:cs typeface="Times New Roman" pitchFamily="18" charset="0"/>
              </a:rPr>
              <a:t>Programme period 2007- 2013</a:t>
            </a:r>
          </a:p>
          <a:p>
            <a:pPr marL="0" indent="0" algn="just" eaLnBrk="1" hangingPunct="1">
              <a:lnSpc>
                <a:spcPct val="80000"/>
              </a:lnSpc>
              <a:buFont typeface="Wingdings" pitchFamily="2" charset="2"/>
              <a:buNone/>
              <a:defRPr/>
            </a:pPr>
            <a:endParaRPr lang="sk-SK" sz="2000" b="1" dirty="0"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2000" b="1" dirty="0" smtClean="0">
                <a:solidFill>
                  <a:srgbClr val="002060"/>
                </a:solidFill>
                <a:effectLst/>
                <a:latin typeface="Times New Roman" pitchFamily="18" charset="0"/>
                <a:cs typeface="Times New Roman" pitchFamily="18" charset="0"/>
              </a:rPr>
              <a:t>Helping disparities among regions diminish is markedly supported by:</a:t>
            </a:r>
          </a:p>
          <a:p>
            <a:pPr marL="0" indent="0" algn="just" eaLnBrk="1" hangingPunct="1">
              <a:lnSpc>
                <a:spcPct val="80000"/>
              </a:lnSpc>
              <a:buFontTx/>
              <a:buChar char="-"/>
              <a:defRPr/>
            </a:pPr>
            <a:r>
              <a:rPr lang="sk-SK" sz="2000" b="1" dirty="0" smtClean="0">
                <a:solidFill>
                  <a:srgbClr val="002060"/>
                </a:solidFill>
                <a:effectLst/>
                <a:latin typeface="Times New Roman" pitchFamily="18" charset="0"/>
                <a:cs typeface="Times New Roman" pitchFamily="18" charset="0"/>
              </a:rPr>
              <a:t>NSFR 2007 – 2013 policy</a:t>
            </a:r>
          </a:p>
          <a:p>
            <a:pPr marL="0" indent="0" algn="just" eaLnBrk="1" hangingPunct="1">
              <a:lnSpc>
                <a:spcPct val="80000"/>
              </a:lnSpc>
              <a:buFontTx/>
              <a:buChar char="-"/>
              <a:defRPr/>
            </a:pPr>
            <a:r>
              <a:rPr lang="sk-SK" sz="2000" b="1" dirty="0" smtClean="0">
                <a:solidFill>
                  <a:srgbClr val="002060"/>
                </a:solidFill>
                <a:effectLst/>
                <a:latin typeface="Times New Roman" pitchFamily="18" charset="0"/>
                <a:cs typeface="Times New Roman" pitchFamily="18" charset="0"/>
              </a:rPr>
              <a:t>and following NSFR 2007 – 2013 policy also implementation of Horizontal priority Marginalized Roma Communities with the main goal that is increasing employment and educational level of marginalized Roma communities population and improving their standard of living mainly via integrated approach implementation – LSCxA on behalf of 6 operational programmes integration (ROP, OP Env, OP H, OP CaEG, OP Edu and OP EaSI) </a:t>
            </a:r>
          </a:p>
          <a:p>
            <a:pPr marL="0" indent="0" eaLnBrk="1" hangingPunct="1">
              <a:lnSpc>
                <a:spcPct val="80000"/>
              </a:lnSpc>
              <a:buFont typeface="Wingdings" pitchFamily="2" charset="2"/>
              <a:buNone/>
              <a:defRPr/>
            </a:pPr>
            <a:endParaRPr lang="sk-SK" sz="2400" b="1" dirty="0" smtClean="0">
              <a:solidFill>
                <a:srgbClr val="002060"/>
              </a:solidFill>
              <a:effectLst/>
              <a:cs typeface="Arial" charset="0"/>
            </a:endParaRPr>
          </a:p>
          <a:p>
            <a:pPr marL="0" indent="0" eaLnBrk="1" hangingPunct="1">
              <a:lnSpc>
                <a:spcPct val="80000"/>
              </a:lnSpc>
              <a:buFont typeface="Wingdings" pitchFamily="2" charset="2"/>
              <a:buNone/>
              <a:defRPr/>
            </a:pPr>
            <a:endParaRPr lang="sk-SK" sz="1400" b="1" dirty="0" smtClean="0">
              <a:solidFill>
                <a:srgbClr val="002060"/>
              </a:solidFill>
              <a:effectLst>
                <a:outerShdw blurRad="38100" dist="38100" dir="2700000" algn="tl">
                  <a:srgbClr val="000000"/>
                </a:outerShdw>
              </a:effectLst>
              <a:cs typeface="Arial" charset="0"/>
            </a:endParaRPr>
          </a:p>
        </p:txBody>
      </p:sp>
      <p:sp>
        <p:nvSpPr>
          <p:cNvPr id="11" name="Zástupný symbol čísla snímky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CA58A01-4C8B-4B5F-9664-C91C3324A312}" type="slidenum">
              <a:rPr lang="sk-SK" sz="1200">
                <a:solidFill>
                  <a:schemeClr val="tx1">
                    <a:tint val="75000"/>
                  </a:schemeClr>
                </a:solidFill>
                <a:latin typeface="+mn-lt"/>
              </a:rPr>
              <a:pPr algn="r" fontAlgn="auto">
                <a:spcBef>
                  <a:spcPts val="0"/>
                </a:spcBef>
                <a:spcAft>
                  <a:spcPts val="0"/>
                </a:spcAft>
                <a:defRPr/>
              </a:pPr>
              <a:t>2</a:t>
            </a:fld>
            <a:endParaRPr lang="sk-SK" sz="1200">
              <a:solidFill>
                <a:schemeClr val="tx1">
                  <a:tint val="75000"/>
                </a:schemeClr>
              </a:solidFill>
              <a:latin typeface="+mn-lt"/>
            </a:endParaRPr>
          </a:p>
        </p:txBody>
      </p:sp>
      <p:sp>
        <p:nvSpPr>
          <p:cNvPr id="16387"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16388"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16389"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400"/>
                                  </p:stCondLst>
                                  <p:childTnLst>
                                    <p:set>
                                      <p:cBhvr>
                                        <p:cTn id="6" dur="1" fill="hold">
                                          <p:stCondLst>
                                            <p:cond delay="0"/>
                                          </p:stCondLst>
                                        </p:cTn>
                                        <p:tgtEl>
                                          <p:spTgt spid="131075">
                                            <p:txEl>
                                              <p:pRg st="0" end="0"/>
                                            </p:txEl>
                                          </p:spTgt>
                                        </p:tgtEl>
                                        <p:attrNameLst>
                                          <p:attrName>style.visibility</p:attrName>
                                        </p:attrNameLst>
                                      </p:cBhvr>
                                      <p:to>
                                        <p:strVal val="visible"/>
                                      </p:to>
                                    </p:set>
                                    <p:anim calcmode="lin" valueType="num">
                                      <p:cBhvr>
                                        <p:cTn id="7" dur="500" fill="hold"/>
                                        <p:tgtEl>
                                          <p:spTgt spid="1310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1075">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400"/>
                                  </p:stCondLst>
                                  <p:childTnLst>
                                    <p:set>
                                      <p:cBhvr>
                                        <p:cTn id="10" dur="1" fill="hold">
                                          <p:stCondLst>
                                            <p:cond delay="0"/>
                                          </p:stCondLst>
                                        </p:cTn>
                                        <p:tgtEl>
                                          <p:spTgt spid="131075">
                                            <p:txEl>
                                              <p:pRg st="2" end="2"/>
                                            </p:txEl>
                                          </p:spTgt>
                                        </p:tgtEl>
                                        <p:attrNameLst>
                                          <p:attrName>style.visibility</p:attrName>
                                        </p:attrNameLst>
                                      </p:cBhvr>
                                      <p:to>
                                        <p:strVal val="visible"/>
                                      </p:to>
                                    </p:set>
                                    <p:anim calcmode="lin" valueType="num">
                                      <p:cBhvr>
                                        <p:cTn id="11" dur="500" fill="hold"/>
                                        <p:tgtEl>
                                          <p:spTgt spid="131075">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131075">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400"/>
                                  </p:stCondLst>
                                  <p:childTnLst>
                                    <p:set>
                                      <p:cBhvr>
                                        <p:cTn id="14" dur="1" fill="hold">
                                          <p:stCondLst>
                                            <p:cond delay="0"/>
                                          </p:stCondLst>
                                        </p:cTn>
                                        <p:tgtEl>
                                          <p:spTgt spid="131075">
                                            <p:txEl>
                                              <p:pRg st="3" end="3"/>
                                            </p:txEl>
                                          </p:spTgt>
                                        </p:tgtEl>
                                        <p:attrNameLst>
                                          <p:attrName>style.visibility</p:attrName>
                                        </p:attrNameLst>
                                      </p:cBhvr>
                                      <p:to>
                                        <p:strVal val="visible"/>
                                      </p:to>
                                    </p:set>
                                    <p:anim calcmode="lin" valueType="num">
                                      <p:cBhvr>
                                        <p:cTn id="15" dur="500" fill="hold"/>
                                        <p:tgtEl>
                                          <p:spTgt spid="131075">
                                            <p:txEl>
                                              <p:pRg st="3" end="3"/>
                                            </p:txEl>
                                          </p:spTgt>
                                        </p:tgtEl>
                                        <p:attrNameLst>
                                          <p:attrName>ppt_w</p:attrName>
                                        </p:attrNameLst>
                                      </p:cBhvr>
                                      <p:tavLst>
                                        <p:tav tm="0">
                                          <p:val>
                                            <p:fltVal val="0"/>
                                          </p:val>
                                        </p:tav>
                                        <p:tav tm="100000">
                                          <p:val>
                                            <p:strVal val="#ppt_w"/>
                                          </p:val>
                                        </p:tav>
                                      </p:tavLst>
                                    </p:anim>
                                    <p:anim calcmode="lin" valueType="num">
                                      <p:cBhvr>
                                        <p:cTn id="16" dur="500" fill="hold"/>
                                        <p:tgtEl>
                                          <p:spTgt spid="131075">
                                            <p:txEl>
                                              <p:pRg st="3" end="3"/>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131075">
                                            <p:txEl>
                                              <p:pRg st="4" end="4"/>
                                            </p:txEl>
                                          </p:spTgt>
                                        </p:tgtEl>
                                        <p:attrNameLst>
                                          <p:attrName>style.visibility</p:attrName>
                                        </p:attrNameLst>
                                      </p:cBhvr>
                                      <p:to>
                                        <p:strVal val="visible"/>
                                      </p:to>
                                    </p:set>
                                    <p:anim calcmode="lin" valueType="num">
                                      <p:cBhvr>
                                        <p:cTn id="19" dur="500" fill="hold"/>
                                        <p:tgtEl>
                                          <p:spTgt spid="13107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131075">
                                            <p:txEl>
                                              <p:pRg st="4" end="4"/>
                                            </p:txEl>
                                          </p:spTgt>
                                        </p:tgtEl>
                                        <p:attrNameLst>
                                          <p:attrName>ppt_h</p:attrName>
                                        </p:attrNameLst>
                                      </p:cBhvr>
                                      <p:tavLst>
                                        <p:tav tm="0">
                                          <p:val>
                                            <p:fltVal val="0"/>
                                          </p:val>
                                        </p:tav>
                                        <p:tav tm="100000">
                                          <p:val>
                                            <p:strVal val="#ppt_h"/>
                                          </p:val>
                                        </p:tav>
                                      </p:tavLst>
                                    </p:anim>
                                  </p:childTnLst>
                                </p:cTn>
                              </p:par>
                              <p:par>
                                <p:cTn id="21" presetID="23" presetClass="exit" presetSubtype="32" fill="hold" grpId="1" nodeType="withEffect">
                                  <p:stCondLst>
                                    <p:cond delay="0"/>
                                  </p:stCondLst>
                                  <p:childTnLst>
                                    <p:anim calcmode="lin" valueType="num">
                                      <p:cBhvr>
                                        <p:cTn id="22" dur="500" fill="hold"/>
                                        <p:tgtEl>
                                          <p:spTgt spid="131075">
                                            <p:txEl>
                                              <p:pRg st="0" end="0"/>
                                            </p:txEl>
                                          </p:spTgt>
                                        </p:tgtEl>
                                        <p:attrNameLst>
                                          <p:attrName>ppt_w</p:attrName>
                                        </p:attrNameLst>
                                      </p:cBhvr>
                                      <p:tavLst>
                                        <p:tav tm="0">
                                          <p:val>
                                            <p:strVal val="ppt_w"/>
                                          </p:val>
                                        </p:tav>
                                        <p:tav tm="100000">
                                          <p:val>
                                            <p:fltVal val="0"/>
                                          </p:val>
                                        </p:tav>
                                      </p:tavLst>
                                    </p:anim>
                                    <p:anim calcmode="lin" valueType="num">
                                      <p:cBhvr>
                                        <p:cTn id="23" dur="500" fill="hold"/>
                                        <p:tgtEl>
                                          <p:spTgt spid="131075">
                                            <p:txEl>
                                              <p:pRg st="0" end="0"/>
                                            </p:txEl>
                                          </p:spTgt>
                                        </p:tgtEl>
                                        <p:attrNameLst>
                                          <p:attrName>ppt_h</p:attrName>
                                        </p:attrNameLst>
                                      </p:cBhvr>
                                      <p:tavLst>
                                        <p:tav tm="0">
                                          <p:val>
                                            <p:strVal val="ppt_h"/>
                                          </p:val>
                                        </p:tav>
                                        <p:tav tm="100000">
                                          <p:val>
                                            <p:fltVal val="0"/>
                                          </p:val>
                                        </p:tav>
                                      </p:tavLst>
                                    </p:anim>
                                    <p:set>
                                      <p:cBhvr>
                                        <p:cTn id="24" dur="1" fill="hold">
                                          <p:stCondLst>
                                            <p:cond delay="499"/>
                                          </p:stCondLst>
                                        </p:cTn>
                                        <p:tgtEl>
                                          <p:spTgt spid="131075">
                                            <p:txEl>
                                              <p:pRg st="0" end="0"/>
                                            </p:txEl>
                                          </p:spTgt>
                                        </p:tgtEl>
                                        <p:attrNameLst>
                                          <p:attrName>style.visibility</p:attrName>
                                        </p:attrNameLst>
                                      </p:cBhvr>
                                      <p:to>
                                        <p:strVal val="hidden"/>
                                      </p:to>
                                    </p:set>
                                  </p:childTnLst>
                                </p:cTn>
                              </p:par>
                              <p:par>
                                <p:cTn id="25" presetID="23" presetClass="exit" presetSubtype="32" fill="hold" grpId="1" nodeType="withEffect">
                                  <p:stCondLst>
                                    <p:cond delay="0"/>
                                  </p:stCondLst>
                                  <p:childTnLst>
                                    <p:anim calcmode="lin" valueType="num">
                                      <p:cBhvr>
                                        <p:cTn id="26" dur="500" fill="hold"/>
                                        <p:tgtEl>
                                          <p:spTgt spid="131075">
                                            <p:txEl>
                                              <p:pRg st="2" end="2"/>
                                            </p:txEl>
                                          </p:spTgt>
                                        </p:tgtEl>
                                        <p:attrNameLst>
                                          <p:attrName>ppt_w</p:attrName>
                                        </p:attrNameLst>
                                      </p:cBhvr>
                                      <p:tavLst>
                                        <p:tav tm="0">
                                          <p:val>
                                            <p:strVal val="ppt_w"/>
                                          </p:val>
                                        </p:tav>
                                        <p:tav tm="100000">
                                          <p:val>
                                            <p:fltVal val="0"/>
                                          </p:val>
                                        </p:tav>
                                      </p:tavLst>
                                    </p:anim>
                                    <p:anim calcmode="lin" valueType="num">
                                      <p:cBhvr>
                                        <p:cTn id="27" dur="500" fill="hold"/>
                                        <p:tgtEl>
                                          <p:spTgt spid="131075">
                                            <p:txEl>
                                              <p:pRg st="2" end="2"/>
                                            </p:txEl>
                                          </p:spTgt>
                                        </p:tgtEl>
                                        <p:attrNameLst>
                                          <p:attrName>ppt_h</p:attrName>
                                        </p:attrNameLst>
                                      </p:cBhvr>
                                      <p:tavLst>
                                        <p:tav tm="0">
                                          <p:val>
                                            <p:strVal val="ppt_h"/>
                                          </p:val>
                                        </p:tav>
                                        <p:tav tm="100000">
                                          <p:val>
                                            <p:fltVal val="0"/>
                                          </p:val>
                                        </p:tav>
                                      </p:tavLst>
                                    </p:anim>
                                    <p:set>
                                      <p:cBhvr>
                                        <p:cTn id="28" dur="1" fill="hold">
                                          <p:stCondLst>
                                            <p:cond delay="499"/>
                                          </p:stCondLst>
                                        </p:cTn>
                                        <p:tgtEl>
                                          <p:spTgt spid="131075">
                                            <p:txEl>
                                              <p:pRg st="2" end="2"/>
                                            </p:txEl>
                                          </p:spTgt>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500" fill="hold"/>
                                        <p:tgtEl>
                                          <p:spTgt spid="131075">
                                            <p:txEl>
                                              <p:pRg st="3" end="3"/>
                                            </p:txEl>
                                          </p:spTgt>
                                        </p:tgtEl>
                                        <p:attrNameLst>
                                          <p:attrName>ppt_w</p:attrName>
                                        </p:attrNameLst>
                                      </p:cBhvr>
                                      <p:tavLst>
                                        <p:tav tm="0">
                                          <p:val>
                                            <p:strVal val="ppt_w"/>
                                          </p:val>
                                        </p:tav>
                                        <p:tav tm="100000">
                                          <p:val>
                                            <p:fltVal val="0"/>
                                          </p:val>
                                        </p:tav>
                                      </p:tavLst>
                                    </p:anim>
                                    <p:anim calcmode="lin" valueType="num">
                                      <p:cBhvr>
                                        <p:cTn id="31" dur="500" fill="hold"/>
                                        <p:tgtEl>
                                          <p:spTgt spid="131075">
                                            <p:txEl>
                                              <p:pRg st="3" end="3"/>
                                            </p:txEl>
                                          </p:spTgt>
                                        </p:tgtEl>
                                        <p:attrNameLst>
                                          <p:attrName>ppt_h</p:attrName>
                                        </p:attrNameLst>
                                      </p:cBhvr>
                                      <p:tavLst>
                                        <p:tav tm="0">
                                          <p:val>
                                            <p:strVal val="ppt_h"/>
                                          </p:val>
                                        </p:tav>
                                        <p:tav tm="100000">
                                          <p:val>
                                            <p:fltVal val="0"/>
                                          </p:val>
                                        </p:tav>
                                      </p:tavLst>
                                    </p:anim>
                                    <p:set>
                                      <p:cBhvr>
                                        <p:cTn id="32" dur="1" fill="hold">
                                          <p:stCondLst>
                                            <p:cond delay="499"/>
                                          </p:stCondLst>
                                        </p:cTn>
                                        <p:tgtEl>
                                          <p:spTgt spid="131075">
                                            <p:txEl>
                                              <p:pRg st="3" end="3"/>
                                            </p:txEl>
                                          </p:spTgt>
                                        </p:tgtEl>
                                        <p:attrNameLst>
                                          <p:attrName>style.visibility</p:attrName>
                                        </p:attrNameLst>
                                      </p:cBhvr>
                                      <p:to>
                                        <p:strVal val="hidden"/>
                                      </p:to>
                                    </p:set>
                                  </p:childTnLst>
                                </p:cTn>
                              </p:par>
                              <p:par>
                                <p:cTn id="33" presetID="23" presetClass="exit" presetSubtype="32" fill="hold" grpId="1" nodeType="withEffect">
                                  <p:stCondLst>
                                    <p:cond delay="0"/>
                                  </p:stCondLst>
                                  <p:childTnLst>
                                    <p:anim calcmode="lin" valueType="num">
                                      <p:cBhvr>
                                        <p:cTn id="34" dur="500" fill="hold"/>
                                        <p:tgtEl>
                                          <p:spTgt spid="131075">
                                            <p:txEl>
                                              <p:pRg st="4" end="4"/>
                                            </p:txEl>
                                          </p:spTgt>
                                        </p:tgtEl>
                                        <p:attrNameLst>
                                          <p:attrName>ppt_w</p:attrName>
                                        </p:attrNameLst>
                                      </p:cBhvr>
                                      <p:tavLst>
                                        <p:tav tm="0">
                                          <p:val>
                                            <p:strVal val="ppt_w"/>
                                          </p:val>
                                        </p:tav>
                                        <p:tav tm="100000">
                                          <p:val>
                                            <p:fltVal val="0"/>
                                          </p:val>
                                        </p:tav>
                                      </p:tavLst>
                                    </p:anim>
                                    <p:anim calcmode="lin" valueType="num">
                                      <p:cBhvr>
                                        <p:cTn id="35" dur="500" fill="hold"/>
                                        <p:tgtEl>
                                          <p:spTgt spid="131075">
                                            <p:txEl>
                                              <p:pRg st="4" end="4"/>
                                            </p:txEl>
                                          </p:spTgt>
                                        </p:tgtEl>
                                        <p:attrNameLst>
                                          <p:attrName>ppt_h</p:attrName>
                                        </p:attrNameLst>
                                      </p:cBhvr>
                                      <p:tavLst>
                                        <p:tav tm="0">
                                          <p:val>
                                            <p:strVal val="ppt_h"/>
                                          </p:val>
                                        </p:tav>
                                        <p:tav tm="100000">
                                          <p:val>
                                            <p:fltVal val="0"/>
                                          </p:val>
                                        </p:tav>
                                      </p:tavLst>
                                    </p:anim>
                                    <p:set>
                                      <p:cBhvr>
                                        <p:cTn id="36" dur="1" fill="hold">
                                          <p:stCondLst>
                                            <p:cond delay="499"/>
                                          </p:stCondLst>
                                        </p:cTn>
                                        <p:tgtEl>
                                          <p:spTgt spid="13107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131075" grpId="1" build="allAtOnce"/>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3" name="Podnadpis 6"/>
          <p:cNvSpPr>
            <a:spLocks noGrp="1"/>
          </p:cNvSpPr>
          <p:nvPr>
            <p:ph type="subTitle" idx="4294967295"/>
          </p:nvPr>
        </p:nvSpPr>
        <p:spPr>
          <a:xfrm>
            <a:off x="684213" y="1773238"/>
            <a:ext cx="7848600" cy="4298950"/>
          </a:xfrm>
        </p:spPr>
        <p:txBody>
          <a:bodyPr/>
          <a:lstStyle/>
          <a:p>
            <a:pPr marL="0" indent="0" algn="just" eaLnBrk="1" hangingPunct="1">
              <a:lnSpc>
                <a:spcPct val="80000"/>
              </a:lnSpc>
              <a:buFont typeface="Wingdings" pitchFamily="2" charset="2"/>
              <a:buNone/>
              <a:defRPr/>
            </a:pPr>
            <a:r>
              <a:rPr lang="sk-SK" sz="2000" b="1" smtClean="0">
                <a:solidFill>
                  <a:srgbClr val="002060"/>
                </a:solidFill>
                <a:effectLst/>
                <a:latin typeface="Times New Roman" pitchFamily="18" charset="0"/>
                <a:cs typeface="Times New Roman" pitchFamily="18" charset="0"/>
              </a:rPr>
              <a:t>MRC support is during the programme period 2007 – 2013 focused on four major areas : </a:t>
            </a:r>
          </a:p>
          <a:p>
            <a:pPr marL="0" indent="0" algn="just" eaLnBrk="1" hangingPunct="1">
              <a:lnSpc>
                <a:spcPct val="80000"/>
              </a:lnSpc>
              <a:buFont typeface="Wingdings" pitchFamily="2" charset="2"/>
              <a:buNone/>
              <a:defRPr/>
            </a:pPr>
            <a:endParaRPr lang="sk-SK" sz="2000" b="1"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2000" b="1" smtClean="0">
                <a:solidFill>
                  <a:srgbClr val="002060"/>
                </a:solidFill>
                <a:effectLst/>
                <a:latin typeface="Times New Roman" pitchFamily="18" charset="0"/>
                <a:cs typeface="Times New Roman" pitchFamily="18" charset="0"/>
              </a:rPr>
              <a:t>►Education- better educational attainment of MRC (direct support via OP Edu, OP EaSI and indirect support via ROP)</a:t>
            </a:r>
          </a:p>
          <a:p>
            <a:pPr marL="0" indent="0" algn="just" eaLnBrk="1" hangingPunct="1">
              <a:lnSpc>
                <a:spcPct val="80000"/>
              </a:lnSpc>
              <a:buFont typeface="Wingdings" pitchFamily="2" charset="2"/>
              <a:buNone/>
              <a:defRPr/>
            </a:pPr>
            <a:endParaRPr lang="sk-SK" sz="2000" b="1"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2000" b="1" smtClean="0">
                <a:solidFill>
                  <a:srgbClr val="002060"/>
                </a:solidFill>
                <a:effectLst/>
                <a:latin typeface="Times New Roman" pitchFamily="18" charset="0"/>
                <a:cs typeface="Times New Roman" pitchFamily="18" charset="0"/>
              </a:rPr>
              <a:t>►Employment- higher employment and lower unemployment of MRC (direct support via OP EaSI, OP C&amp;EG and indirect support via OP Env, OP Edu)</a:t>
            </a:r>
          </a:p>
          <a:p>
            <a:pPr marL="0" indent="0" algn="just" eaLnBrk="1" hangingPunct="1">
              <a:lnSpc>
                <a:spcPct val="80000"/>
              </a:lnSpc>
              <a:buFont typeface="Wingdings" pitchFamily="2" charset="2"/>
              <a:buNone/>
              <a:defRPr/>
            </a:pPr>
            <a:endParaRPr lang="sk-SK" sz="2000" b="1"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2000" b="1" smtClean="0">
                <a:solidFill>
                  <a:srgbClr val="002060"/>
                </a:solidFill>
                <a:effectLst/>
                <a:latin typeface="Times New Roman" pitchFamily="18" charset="0"/>
                <a:cs typeface="Times New Roman" pitchFamily="18" charset="0"/>
              </a:rPr>
              <a:t>►Health – better access to the health care attendance for MRC (direct support via OP H)</a:t>
            </a:r>
          </a:p>
          <a:p>
            <a:pPr marL="0" indent="0" algn="just" eaLnBrk="1" hangingPunct="1">
              <a:lnSpc>
                <a:spcPct val="80000"/>
              </a:lnSpc>
              <a:buFont typeface="Wingdings" pitchFamily="2" charset="2"/>
              <a:buNone/>
              <a:defRPr/>
            </a:pPr>
            <a:endParaRPr lang="sk-SK" sz="2000" b="1"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2000" b="1" smtClean="0">
                <a:solidFill>
                  <a:srgbClr val="002060"/>
                </a:solidFill>
                <a:effectLst/>
                <a:latin typeface="Times New Roman" pitchFamily="18" charset="0"/>
                <a:cs typeface="Times New Roman" pitchFamily="18" charset="0"/>
              </a:rPr>
              <a:t>►Living- better standard of living and environmental conditions (not proceeded on behalf of HP MRC)</a:t>
            </a:r>
          </a:p>
          <a:p>
            <a:pPr marL="0" indent="0" algn="ctr" eaLnBrk="1" hangingPunct="1">
              <a:lnSpc>
                <a:spcPct val="80000"/>
              </a:lnSpc>
              <a:buFont typeface="Wingdings" pitchFamily="2" charset="2"/>
              <a:buNone/>
              <a:defRPr/>
            </a:pPr>
            <a:endParaRPr lang="sk-SK" sz="2000" b="1" smtClean="0">
              <a:solidFill>
                <a:srgbClr val="002060"/>
              </a:solidFill>
              <a:effectLst>
                <a:outerShdw blurRad="38100" dist="38100" dir="2700000" algn="tl">
                  <a:srgbClr val="000000"/>
                </a:outerShdw>
              </a:effectLst>
              <a:cs typeface="Arial" charset="0"/>
            </a:endParaRPr>
          </a:p>
        </p:txBody>
      </p:sp>
      <p:sp>
        <p:nvSpPr>
          <p:cNvPr id="11" name="Zástupný symbol čísla snímky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56ED168-D02B-477E-AC5C-E2DFF042375B}" type="slidenum">
              <a:rPr lang="sk-SK" sz="1200">
                <a:solidFill>
                  <a:schemeClr val="tx1">
                    <a:tint val="75000"/>
                  </a:schemeClr>
                </a:solidFill>
                <a:latin typeface="+mn-lt"/>
              </a:rPr>
              <a:pPr algn="r" fontAlgn="auto">
                <a:spcBef>
                  <a:spcPts val="0"/>
                </a:spcBef>
                <a:spcAft>
                  <a:spcPts val="0"/>
                </a:spcAft>
                <a:defRPr/>
              </a:pPr>
              <a:t>3</a:t>
            </a:fld>
            <a:endParaRPr lang="sk-SK" sz="1200">
              <a:solidFill>
                <a:schemeClr val="tx1">
                  <a:tint val="75000"/>
                </a:schemeClr>
              </a:solidFill>
              <a:latin typeface="+mn-lt"/>
            </a:endParaRPr>
          </a:p>
        </p:txBody>
      </p:sp>
      <p:sp>
        <p:nvSpPr>
          <p:cNvPr id="18435"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18436"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18437"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40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p:cTn id="7" dur="500" fill="hold"/>
                                        <p:tgtEl>
                                          <p:spTgt spid="133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2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400"/>
                                  </p:stCondLst>
                                  <p:childTnLst>
                                    <p:set>
                                      <p:cBhvr>
                                        <p:cTn id="10" dur="1" fill="hold">
                                          <p:stCondLst>
                                            <p:cond delay="0"/>
                                          </p:stCondLst>
                                        </p:cTn>
                                        <p:tgtEl>
                                          <p:spTgt spid="133123">
                                            <p:txEl>
                                              <p:pRg st="2" end="2"/>
                                            </p:txEl>
                                          </p:spTgt>
                                        </p:tgtEl>
                                        <p:attrNameLst>
                                          <p:attrName>style.visibility</p:attrName>
                                        </p:attrNameLst>
                                      </p:cBhvr>
                                      <p:to>
                                        <p:strVal val="visible"/>
                                      </p:to>
                                    </p:set>
                                    <p:anim calcmode="lin" valueType="num">
                                      <p:cBhvr>
                                        <p:cTn id="11" dur="500" fill="hold"/>
                                        <p:tgtEl>
                                          <p:spTgt spid="13312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133123">
                                            <p:txEl>
                                              <p:pRg st="2" end="2"/>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400"/>
                                  </p:stCondLst>
                                  <p:childTnLst>
                                    <p:set>
                                      <p:cBhvr>
                                        <p:cTn id="14" dur="1" fill="hold">
                                          <p:stCondLst>
                                            <p:cond delay="0"/>
                                          </p:stCondLst>
                                        </p:cTn>
                                        <p:tgtEl>
                                          <p:spTgt spid="133123">
                                            <p:txEl>
                                              <p:pRg st="4" end="4"/>
                                            </p:txEl>
                                          </p:spTgt>
                                        </p:tgtEl>
                                        <p:attrNameLst>
                                          <p:attrName>style.visibility</p:attrName>
                                        </p:attrNameLst>
                                      </p:cBhvr>
                                      <p:to>
                                        <p:strVal val="visible"/>
                                      </p:to>
                                    </p:set>
                                    <p:anim calcmode="lin" valueType="num">
                                      <p:cBhvr>
                                        <p:cTn id="15" dur="500" fill="hold"/>
                                        <p:tgtEl>
                                          <p:spTgt spid="133123">
                                            <p:txEl>
                                              <p:pRg st="4" end="4"/>
                                            </p:txEl>
                                          </p:spTgt>
                                        </p:tgtEl>
                                        <p:attrNameLst>
                                          <p:attrName>ppt_w</p:attrName>
                                        </p:attrNameLst>
                                      </p:cBhvr>
                                      <p:tavLst>
                                        <p:tav tm="0">
                                          <p:val>
                                            <p:fltVal val="0"/>
                                          </p:val>
                                        </p:tav>
                                        <p:tav tm="100000">
                                          <p:val>
                                            <p:strVal val="#ppt_w"/>
                                          </p:val>
                                        </p:tav>
                                      </p:tavLst>
                                    </p:anim>
                                    <p:anim calcmode="lin" valueType="num">
                                      <p:cBhvr>
                                        <p:cTn id="16" dur="500" fill="hold"/>
                                        <p:tgtEl>
                                          <p:spTgt spid="133123">
                                            <p:txEl>
                                              <p:pRg st="4" end="4"/>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133123">
                                            <p:txEl>
                                              <p:pRg st="6" end="6"/>
                                            </p:txEl>
                                          </p:spTgt>
                                        </p:tgtEl>
                                        <p:attrNameLst>
                                          <p:attrName>style.visibility</p:attrName>
                                        </p:attrNameLst>
                                      </p:cBhvr>
                                      <p:to>
                                        <p:strVal val="visible"/>
                                      </p:to>
                                    </p:set>
                                    <p:anim calcmode="lin" valueType="num">
                                      <p:cBhvr>
                                        <p:cTn id="19" dur="500" fill="hold"/>
                                        <p:tgtEl>
                                          <p:spTgt spid="133123">
                                            <p:txEl>
                                              <p:pRg st="6" end="6"/>
                                            </p:txEl>
                                          </p:spTgt>
                                        </p:tgtEl>
                                        <p:attrNameLst>
                                          <p:attrName>ppt_w</p:attrName>
                                        </p:attrNameLst>
                                      </p:cBhvr>
                                      <p:tavLst>
                                        <p:tav tm="0">
                                          <p:val>
                                            <p:fltVal val="0"/>
                                          </p:val>
                                        </p:tav>
                                        <p:tav tm="100000">
                                          <p:val>
                                            <p:strVal val="#ppt_w"/>
                                          </p:val>
                                        </p:tav>
                                      </p:tavLst>
                                    </p:anim>
                                    <p:anim calcmode="lin" valueType="num">
                                      <p:cBhvr>
                                        <p:cTn id="20" dur="500" fill="hold"/>
                                        <p:tgtEl>
                                          <p:spTgt spid="133123">
                                            <p:txEl>
                                              <p:pRg st="6" end="6"/>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133123">
                                            <p:txEl>
                                              <p:pRg st="8" end="8"/>
                                            </p:txEl>
                                          </p:spTgt>
                                        </p:tgtEl>
                                        <p:attrNameLst>
                                          <p:attrName>style.visibility</p:attrName>
                                        </p:attrNameLst>
                                      </p:cBhvr>
                                      <p:to>
                                        <p:strVal val="visible"/>
                                      </p:to>
                                    </p:set>
                                    <p:anim calcmode="lin" valueType="num">
                                      <p:cBhvr>
                                        <p:cTn id="23" dur="500" fill="hold"/>
                                        <p:tgtEl>
                                          <p:spTgt spid="133123">
                                            <p:txEl>
                                              <p:pRg st="8" end="8"/>
                                            </p:txEl>
                                          </p:spTgt>
                                        </p:tgtEl>
                                        <p:attrNameLst>
                                          <p:attrName>ppt_w</p:attrName>
                                        </p:attrNameLst>
                                      </p:cBhvr>
                                      <p:tavLst>
                                        <p:tav tm="0">
                                          <p:val>
                                            <p:fltVal val="0"/>
                                          </p:val>
                                        </p:tav>
                                        <p:tav tm="100000">
                                          <p:val>
                                            <p:strVal val="#ppt_w"/>
                                          </p:val>
                                        </p:tav>
                                      </p:tavLst>
                                    </p:anim>
                                    <p:anim calcmode="lin" valueType="num">
                                      <p:cBhvr>
                                        <p:cTn id="24" dur="500" fill="hold"/>
                                        <p:tgtEl>
                                          <p:spTgt spid="133123">
                                            <p:txEl>
                                              <p:pRg st="8" end="8"/>
                                            </p:txEl>
                                          </p:spTgt>
                                        </p:tgtEl>
                                        <p:attrNameLst>
                                          <p:attrName>ppt_h</p:attrName>
                                        </p:attrNameLst>
                                      </p:cBhvr>
                                      <p:tavLst>
                                        <p:tav tm="0">
                                          <p:val>
                                            <p:fltVal val="0"/>
                                          </p:val>
                                        </p:tav>
                                        <p:tav tm="100000">
                                          <p:val>
                                            <p:strVal val="#ppt_h"/>
                                          </p:val>
                                        </p:tav>
                                      </p:tavLst>
                                    </p:anim>
                                  </p:childTnLst>
                                </p:cTn>
                              </p:par>
                              <p:par>
                                <p:cTn id="25" presetID="23" presetClass="exit" presetSubtype="32" fill="hold" grpId="1" nodeType="withEffect">
                                  <p:stCondLst>
                                    <p:cond delay="0"/>
                                  </p:stCondLst>
                                  <p:childTnLst>
                                    <p:anim calcmode="lin" valueType="num">
                                      <p:cBhvr>
                                        <p:cTn id="26" dur="500" fill="hold"/>
                                        <p:tgtEl>
                                          <p:spTgt spid="133123">
                                            <p:txEl>
                                              <p:pRg st="0" end="0"/>
                                            </p:txEl>
                                          </p:spTgt>
                                        </p:tgtEl>
                                        <p:attrNameLst>
                                          <p:attrName>ppt_w</p:attrName>
                                        </p:attrNameLst>
                                      </p:cBhvr>
                                      <p:tavLst>
                                        <p:tav tm="0">
                                          <p:val>
                                            <p:strVal val="ppt_w"/>
                                          </p:val>
                                        </p:tav>
                                        <p:tav tm="100000">
                                          <p:val>
                                            <p:fltVal val="0"/>
                                          </p:val>
                                        </p:tav>
                                      </p:tavLst>
                                    </p:anim>
                                    <p:anim calcmode="lin" valueType="num">
                                      <p:cBhvr>
                                        <p:cTn id="27" dur="500" fill="hold"/>
                                        <p:tgtEl>
                                          <p:spTgt spid="133123">
                                            <p:txEl>
                                              <p:pRg st="0" end="0"/>
                                            </p:txEl>
                                          </p:spTgt>
                                        </p:tgtEl>
                                        <p:attrNameLst>
                                          <p:attrName>ppt_h</p:attrName>
                                        </p:attrNameLst>
                                      </p:cBhvr>
                                      <p:tavLst>
                                        <p:tav tm="0">
                                          <p:val>
                                            <p:strVal val="ppt_h"/>
                                          </p:val>
                                        </p:tav>
                                        <p:tav tm="100000">
                                          <p:val>
                                            <p:fltVal val="0"/>
                                          </p:val>
                                        </p:tav>
                                      </p:tavLst>
                                    </p:anim>
                                    <p:set>
                                      <p:cBhvr>
                                        <p:cTn id="28" dur="1" fill="hold">
                                          <p:stCondLst>
                                            <p:cond delay="499"/>
                                          </p:stCondLst>
                                        </p:cTn>
                                        <p:tgtEl>
                                          <p:spTgt spid="133123">
                                            <p:txEl>
                                              <p:pRg st="0" end="0"/>
                                            </p:txEl>
                                          </p:spTgt>
                                        </p:tgtEl>
                                        <p:attrNameLst>
                                          <p:attrName>style.visibility</p:attrName>
                                        </p:attrNameLst>
                                      </p:cBhvr>
                                      <p:to>
                                        <p:strVal val="hidden"/>
                                      </p:to>
                                    </p:set>
                                  </p:childTnLst>
                                </p:cTn>
                              </p:par>
                              <p:par>
                                <p:cTn id="29" presetID="23" presetClass="exit" presetSubtype="32" fill="hold" grpId="1" nodeType="withEffect">
                                  <p:stCondLst>
                                    <p:cond delay="0"/>
                                  </p:stCondLst>
                                  <p:childTnLst>
                                    <p:anim calcmode="lin" valueType="num">
                                      <p:cBhvr>
                                        <p:cTn id="30" dur="500" fill="hold"/>
                                        <p:tgtEl>
                                          <p:spTgt spid="133123">
                                            <p:txEl>
                                              <p:pRg st="2" end="2"/>
                                            </p:txEl>
                                          </p:spTgt>
                                        </p:tgtEl>
                                        <p:attrNameLst>
                                          <p:attrName>ppt_w</p:attrName>
                                        </p:attrNameLst>
                                      </p:cBhvr>
                                      <p:tavLst>
                                        <p:tav tm="0">
                                          <p:val>
                                            <p:strVal val="ppt_w"/>
                                          </p:val>
                                        </p:tav>
                                        <p:tav tm="100000">
                                          <p:val>
                                            <p:fltVal val="0"/>
                                          </p:val>
                                        </p:tav>
                                      </p:tavLst>
                                    </p:anim>
                                    <p:anim calcmode="lin" valueType="num">
                                      <p:cBhvr>
                                        <p:cTn id="31" dur="500" fill="hold"/>
                                        <p:tgtEl>
                                          <p:spTgt spid="133123">
                                            <p:txEl>
                                              <p:pRg st="2" end="2"/>
                                            </p:txEl>
                                          </p:spTgt>
                                        </p:tgtEl>
                                        <p:attrNameLst>
                                          <p:attrName>ppt_h</p:attrName>
                                        </p:attrNameLst>
                                      </p:cBhvr>
                                      <p:tavLst>
                                        <p:tav tm="0">
                                          <p:val>
                                            <p:strVal val="ppt_h"/>
                                          </p:val>
                                        </p:tav>
                                        <p:tav tm="100000">
                                          <p:val>
                                            <p:fltVal val="0"/>
                                          </p:val>
                                        </p:tav>
                                      </p:tavLst>
                                    </p:anim>
                                    <p:set>
                                      <p:cBhvr>
                                        <p:cTn id="32" dur="1" fill="hold">
                                          <p:stCondLst>
                                            <p:cond delay="499"/>
                                          </p:stCondLst>
                                        </p:cTn>
                                        <p:tgtEl>
                                          <p:spTgt spid="133123">
                                            <p:txEl>
                                              <p:pRg st="2" end="2"/>
                                            </p:txEl>
                                          </p:spTgt>
                                        </p:tgtEl>
                                        <p:attrNameLst>
                                          <p:attrName>style.visibility</p:attrName>
                                        </p:attrNameLst>
                                      </p:cBhvr>
                                      <p:to>
                                        <p:strVal val="hidden"/>
                                      </p:to>
                                    </p:set>
                                  </p:childTnLst>
                                </p:cTn>
                              </p:par>
                              <p:par>
                                <p:cTn id="33" presetID="23" presetClass="exit" presetSubtype="32" fill="hold" grpId="1" nodeType="withEffect">
                                  <p:stCondLst>
                                    <p:cond delay="0"/>
                                  </p:stCondLst>
                                  <p:childTnLst>
                                    <p:anim calcmode="lin" valueType="num">
                                      <p:cBhvr>
                                        <p:cTn id="34" dur="500" fill="hold"/>
                                        <p:tgtEl>
                                          <p:spTgt spid="133123">
                                            <p:txEl>
                                              <p:pRg st="4" end="4"/>
                                            </p:txEl>
                                          </p:spTgt>
                                        </p:tgtEl>
                                        <p:attrNameLst>
                                          <p:attrName>ppt_w</p:attrName>
                                        </p:attrNameLst>
                                      </p:cBhvr>
                                      <p:tavLst>
                                        <p:tav tm="0">
                                          <p:val>
                                            <p:strVal val="ppt_w"/>
                                          </p:val>
                                        </p:tav>
                                        <p:tav tm="100000">
                                          <p:val>
                                            <p:fltVal val="0"/>
                                          </p:val>
                                        </p:tav>
                                      </p:tavLst>
                                    </p:anim>
                                    <p:anim calcmode="lin" valueType="num">
                                      <p:cBhvr>
                                        <p:cTn id="35" dur="500" fill="hold"/>
                                        <p:tgtEl>
                                          <p:spTgt spid="133123">
                                            <p:txEl>
                                              <p:pRg st="4" end="4"/>
                                            </p:txEl>
                                          </p:spTgt>
                                        </p:tgtEl>
                                        <p:attrNameLst>
                                          <p:attrName>ppt_h</p:attrName>
                                        </p:attrNameLst>
                                      </p:cBhvr>
                                      <p:tavLst>
                                        <p:tav tm="0">
                                          <p:val>
                                            <p:strVal val="ppt_h"/>
                                          </p:val>
                                        </p:tav>
                                        <p:tav tm="100000">
                                          <p:val>
                                            <p:fltVal val="0"/>
                                          </p:val>
                                        </p:tav>
                                      </p:tavLst>
                                    </p:anim>
                                    <p:set>
                                      <p:cBhvr>
                                        <p:cTn id="36" dur="1" fill="hold">
                                          <p:stCondLst>
                                            <p:cond delay="499"/>
                                          </p:stCondLst>
                                        </p:cTn>
                                        <p:tgtEl>
                                          <p:spTgt spid="133123">
                                            <p:txEl>
                                              <p:pRg st="4" end="4"/>
                                            </p:txEl>
                                          </p:spTgt>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fill="hold"/>
                                        <p:tgtEl>
                                          <p:spTgt spid="133123">
                                            <p:txEl>
                                              <p:pRg st="6" end="6"/>
                                            </p:txEl>
                                          </p:spTgt>
                                        </p:tgtEl>
                                        <p:attrNameLst>
                                          <p:attrName>ppt_w</p:attrName>
                                        </p:attrNameLst>
                                      </p:cBhvr>
                                      <p:tavLst>
                                        <p:tav tm="0">
                                          <p:val>
                                            <p:strVal val="ppt_w"/>
                                          </p:val>
                                        </p:tav>
                                        <p:tav tm="100000">
                                          <p:val>
                                            <p:fltVal val="0"/>
                                          </p:val>
                                        </p:tav>
                                      </p:tavLst>
                                    </p:anim>
                                    <p:anim calcmode="lin" valueType="num">
                                      <p:cBhvr>
                                        <p:cTn id="39" dur="500" fill="hold"/>
                                        <p:tgtEl>
                                          <p:spTgt spid="133123">
                                            <p:txEl>
                                              <p:pRg st="6" end="6"/>
                                            </p:txEl>
                                          </p:spTgt>
                                        </p:tgtEl>
                                        <p:attrNameLst>
                                          <p:attrName>ppt_h</p:attrName>
                                        </p:attrNameLst>
                                      </p:cBhvr>
                                      <p:tavLst>
                                        <p:tav tm="0">
                                          <p:val>
                                            <p:strVal val="ppt_h"/>
                                          </p:val>
                                        </p:tav>
                                        <p:tav tm="100000">
                                          <p:val>
                                            <p:fltVal val="0"/>
                                          </p:val>
                                        </p:tav>
                                      </p:tavLst>
                                    </p:anim>
                                    <p:set>
                                      <p:cBhvr>
                                        <p:cTn id="40" dur="1" fill="hold">
                                          <p:stCondLst>
                                            <p:cond delay="499"/>
                                          </p:stCondLst>
                                        </p:cTn>
                                        <p:tgtEl>
                                          <p:spTgt spid="133123">
                                            <p:txEl>
                                              <p:pRg st="6" end="6"/>
                                            </p:tx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133123">
                                            <p:txEl>
                                              <p:pRg st="8" end="8"/>
                                            </p:txEl>
                                          </p:spTgt>
                                        </p:tgtEl>
                                        <p:attrNameLst>
                                          <p:attrName>ppt_w</p:attrName>
                                        </p:attrNameLst>
                                      </p:cBhvr>
                                      <p:tavLst>
                                        <p:tav tm="0">
                                          <p:val>
                                            <p:strVal val="ppt_w"/>
                                          </p:val>
                                        </p:tav>
                                        <p:tav tm="100000">
                                          <p:val>
                                            <p:fltVal val="0"/>
                                          </p:val>
                                        </p:tav>
                                      </p:tavLst>
                                    </p:anim>
                                    <p:anim calcmode="lin" valueType="num">
                                      <p:cBhvr>
                                        <p:cTn id="43" dur="500" fill="hold"/>
                                        <p:tgtEl>
                                          <p:spTgt spid="133123">
                                            <p:txEl>
                                              <p:pRg st="8" end="8"/>
                                            </p:txEl>
                                          </p:spTgt>
                                        </p:tgtEl>
                                        <p:attrNameLst>
                                          <p:attrName>ppt_h</p:attrName>
                                        </p:attrNameLst>
                                      </p:cBhvr>
                                      <p:tavLst>
                                        <p:tav tm="0">
                                          <p:val>
                                            <p:strVal val="ppt_h"/>
                                          </p:val>
                                        </p:tav>
                                        <p:tav tm="100000">
                                          <p:val>
                                            <p:fltVal val="0"/>
                                          </p:val>
                                        </p:tav>
                                      </p:tavLst>
                                    </p:anim>
                                    <p:set>
                                      <p:cBhvr>
                                        <p:cTn id="44" dur="1" fill="hold">
                                          <p:stCondLst>
                                            <p:cond delay="499"/>
                                          </p:stCondLst>
                                        </p:cTn>
                                        <p:tgtEl>
                                          <p:spTgt spid="133123">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P spid="133123" grpId="1" build="allAtOnce"/>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23" name="Podnadpis 6"/>
          <p:cNvSpPr>
            <a:spLocks noGrp="1"/>
          </p:cNvSpPr>
          <p:nvPr>
            <p:ph type="subTitle" idx="4294967295"/>
          </p:nvPr>
        </p:nvSpPr>
        <p:spPr>
          <a:xfrm>
            <a:off x="684213" y="1773238"/>
            <a:ext cx="7848600" cy="4298950"/>
          </a:xfrm>
        </p:spPr>
        <p:txBody>
          <a:bodyPr/>
          <a:lstStyle/>
          <a:p>
            <a:pPr marL="0" indent="0" algn="just" eaLnBrk="1" hangingPunct="1">
              <a:lnSpc>
                <a:spcPct val="80000"/>
              </a:lnSpc>
              <a:buFont typeface="Wingdings" pitchFamily="2" charset="2"/>
              <a:buNone/>
              <a:defRPr/>
            </a:pPr>
            <a:r>
              <a:rPr lang="sk-SK" sz="2000" b="1" dirty="0" smtClean="0">
                <a:solidFill>
                  <a:srgbClr val="002060"/>
                </a:solidFill>
                <a:effectLst/>
                <a:latin typeface="Times New Roman" pitchFamily="18" charset="0"/>
                <a:cs typeface="Times New Roman" pitchFamily="18" charset="0"/>
              </a:rPr>
              <a:t>Structure of the coordination of the horizontal priority</a:t>
            </a:r>
          </a:p>
          <a:p>
            <a:pPr marL="0" indent="0" algn="just" eaLnBrk="1" hangingPunct="1">
              <a:lnSpc>
                <a:spcPct val="80000"/>
              </a:lnSpc>
              <a:buFont typeface="Wingdings" pitchFamily="2" charset="2"/>
              <a:buNone/>
              <a:defRPr/>
            </a:pPr>
            <a:endParaRPr lang="sk-SK" sz="2000" b="1" dirty="0"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endParaRPr lang="sk-SK" sz="2000" b="1" dirty="0"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endParaRPr lang="sk-SK" sz="2000" b="1" dirty="0"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endParaRPr lang="sk-SK" sz="2000" b="1" dirty="0" smtClean="0">
              <a:solidFill>
                <a:srgbClr val="002060"/>
              </a:solidFill>
              <a:effectLst/>
              <a:latin typeface="Times New Roman" pitchFamily="18" charset="0"/>
              <a:cs typeface="Times New Roman" pitchFamily="18" charset="0"/>
            </a:endParaRPr>
          </a:p>
          <a:p>
            <a:pPr marL="0" indent="0" algn="ctr" eaLnBrk="1" hangingPunct="1">
              <a:lnSpc>
                <a:spcPct val="80000"/>
              </a:lnSpc>
              <a:buFont typeface="Wingdings" pitchFamily="2" charset="2"/>
              <a:buNone/>
              <a:defRPr/>
            </a:pPr>
            <a:endParaRPr lang="sk-SK" sz="2000" b="1" dirty="0" smtClean="0">
              <a:solidFill>
                <a:srgbClr val="002060"/>
              </a:solidFill>
              <a:effectLst>
                <a:outerShdw blurRad="38100" dist="38100" dir="2700000" algn="tl">
                  <a:srgbClr val="000000"/>
                </a:outerShdw>
              </a:effectLst>
              <a:cs typeface="Arial" charset="0"/>
            </a:endParaRPr>
          </a:p>
        </p:txBody>
      </p:sp>
      <p:sp>
        <p:nvSpPr>
          <p:cNvPr id="11" name="Zástupný symbol čísla snímky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56ED168-D02B-477E-AC5C-E2DFF042375B}" type="slidenum">
              <a:rPr lang="sk-SK" sz="1200">
                <a:solidFill>
                  <a:schemeClr val="tx1">
                    <a:tint val="75000"/>
                  </a:schemeClr>
                </a:solidFill>
                <a:latin typeface="+mn-lt"/>
              </a:rPr>
              <a:pPr algn="r" fontAlgn="auto">
                <a:spcBef>
                  <a:spcPts val="0"/>
                </a:spcBef>
                <a:spcAft>
                  <a:spcPts val="0"/>
                </a:spcAft>
                <a:defRPr/>
              </a:pPr>
              <a:t>4</a:t>
            </a:fld>
            <a:endParaRPr lang="sk-SK" sz="1200">
              <a:solidFill>
                <a:schemeClr val="tx1">
                  <a:tint val="75000"/>
                </a:schemeClr>
              </a:solidFill>
              <a:latin typeface="+mn-lt"/>
            </a:endParaRPr>
          </a:p>
        </p:txBody>
      </p:sp>
      <p:sp>
        <p:nvSpPr>
          <p:cNvPr id="18435"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18436"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18437"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
        <p:nvSpPr>
          <p:cNvPr id="7" name="Oval 6"/>
          <p:cNvSpPr/>
          <p:nvPr/>
        </p:nvSpPr>
        <p:spPr>
          <a:xfrm>
            <a:off x="2357422" y="2214554"/>
            <a:ext cx="4572032"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Department for Coordination of horizontal priority MRC</a:t>
            </a:r>
            <a:endParaRPr lang="en-US" dirty="0">
              <a:solidFill>
                <a:schemeClr val="tx1"/>
              </a:solidFill>
            </a:endParaRPr>
          </a:p>
        </p:txBody>
      </p:sp>
      <p:sp>
        <p:nvSpPr>
          <p:cNvPr id="8" name="Rectangle 7"/>
          <p:cNvSpPr/>
          <p:nvPr/>
        </p:nvSpPr>
        <p:spPr>
          <a:xfrm>
            <a:off x="428596" y="5214950"/>
            <a:ext cx="128588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MA</a:t>
            </a:r>
          </a:p>
          <a:p>
            <a:pPr algn="ctr"/>
            <a:r>
              <a:rPr lang="sk-SK" dirty="0" smtClean="0">
                <a:solidFill>
                  <a:schemeClr val="tx1"/>
                </a:solidFill>
              </a:rPr>
              <a:t>ROP</a:t>
            </a:r>
            <a:endParaRPr lang="en-US" dirty="0">
              <a:solidFill>
                <a:schemeClr val="tx1"/>
              </a:solidFill>
            </a:endParaRPr>
          </a:p>
        </p:txBody>
      </p:sp>
      <p:sp>
        <p:nvSpPr>
          <p:cNvPr id="9" name="Rectangle 8"/>
          <p:cNvSpPr/>
          <p:nvPr/>
        </p:nvSpPr>
        <p:spPr>
          <a:xfrm>
            <a:off x="1857356" y="5214950"/>
            <a:ext cx="128588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MA</a:t>
            </a:r>
          </a:p>
          <a:p>
            <a:pPr algn="ctr"/>
            <a:r>
              <a:rPr lang="sk-SK" dirty="0" smtClean="0">
                <a:solidFill>
                  <a:schemeClr val="tx1"/>
                </a:solidFill>
              </a:rPr>
              <a:t>Enviro</a:t>
            </a:r>
            <a:endParaRPr lang="en-US" dirty="0">
              <a:solidFill>
                <a:schemeClr val="tx1"/>
              </a:solidFill>
            </a:endParaRPr>
          </a:p>
        </p:txBody>
      </p:sp>
      <p:sp>
        <p:nvSpPr>
          <p:cNvPr id="10" name="Rectangle 9"/>
          <p:cNvSpPr/>
          <p:nvPr/>
        </p:nvSpPr>
        <p:spPr>
          <a:xfrm>
            <a:off x="7572396" y="5214950"/>
            <a:ext cx="128588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MA</a:t>
            </a:r>
          </a:p>
          <a:p>
            <a:pPr algn="ctr"/>
            <a:r>
              <a:rPr lang="sk-SK" dirty="0" smtClean="0">
                <a:solidFill>
                  <a:schemeClr val="tx1"/>
                </a:solidFill>
              </a:rPr>
              <a:t>CaEG</a:t>
            </a:r>
            <a:endParaRPr lang="en-US" dirty="0">
              <a:solidFill>
                <a:schemeClr val="tx1"/>
              </a:solidFill>
            </a:endParaRPr>
          </a:p>
        </p:txBody>
      </p:sp>
      <p:sp>
        <p:nvSpPr>
          <p:cNvPr id="12" name="Rectangle 11"/>
          <p:cNvSpPr/>
          <p:nvPr/>
        </p:nvSpPr>
        <p:spPr>
          <a:xfrm>
            <a:off x="6143636" y="5214950"/>
            <a:ext cx="128588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MA</a:t>
            </a:r>
          </a:p>
          <a:p>
            <a:pPr algn="ctr"/>
            <a:r>
              <a:rPr lang="sk-SK" dirty="0" smtClean="0">
                <a:solidFill>
                  <a:schemeClr val="tx1"/>
                </a:solidFill>
              </a:rPr>
              <a:t>Health</a:t>
            </a:r>
            <a:endParaRPr lang="en-US" dirty="0">
              <a:solidFill>
                <a:schemeClr val="tx1"/>
              </a:solidFill>
            </a:endParaRPr>
          </a:p>
        </p:txBody>
      </p:sp>
      <p:sp>
        <p:nvSpPr>
          <p:cNvPr id="13" name="Rectangle 12"/>
          <p:cNvSpPr/>
          <p:nvPr/>
        </p:nvSpPr>
        <p:spPr>
          <a:xfrm>
            <a:off x="4714876" y="5214950"/>
            <a:ext cx="128588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MA</a:t>
            </a:r>
          </a:p>
          <a:p>
            <a:pPr algn="ctr"/>
            <a:r>
              <a:rPr lang="sk-SK" dirty="0" smtClean="0">
                <a:solidFill>
                  <a:schemeClr val="tx1"/>
                </a:solidFill>
              </a:rPr>
              <a:t>EmSoc</a:t>
            </a:r>
            <a:endParaRPr lang="en-US" dirty="0">
              <a:solidFill>
                <a:schemeClr val="tx1"/>
              </a:solidFill>
            </a:endParaRPr>
          </a:p>
        </p:txBody>
      </p:sp>
      <p:sp>
        <p:nvSpPr>
          <p:cNvPr id="14" name="Rectangle 13"/>
          <p:cNvSpPr/>
          <p:nvPr/>
        </p:nvSpPr>
        <p:spPr>
          <a:xfrm>
            <a:off x="3286116" y="5214950"/>
            <a:ext cx="1285884"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MA</a:t>
            </a:r>
          </a:p>
          <a:p>
            <a:pPr algn="ctr"/>
            <a:r>
              <a:rPr lang="sk-SK" dirty="0" smtClean="0">
                <a:solidFill>
                  <a:schemeClr val="tx1"/>
                </a:solidFill>
              </a:rPr>
              <a:t>Educ</a:t>
            </a:r>
            <a:endParaRPr lang="en-US" dirty="0">
              <a:solidFill>
                <a:schemeClr val="tx1"/>
              </a:solidFill>
            </a:endParaRPr>
          </a:p>
        </p:txBody>
      </p:sp>
      <p:sp>
        <p:nvSpPr>
          <p:cNvPr id="17" name="Rounded Rectangle 16"/>
          <p:cNvSpPr/>
          <p:nvPr/>
        </p:nvSpPr>
        <p:spPr>
          <a:xfrm>
            <a:off x="3143240" y="3357562"/>
            <a:ext cx="3071834"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solidFill>
                  <a:schemeClr val="tx1"/>
                </a:solidFill>
              </a:rPr>
              <a:t>Local strategies for integrated approach</a:t>
            </a:r>
            <a:r>
              <a:rPr lang="sk-SK" dirty="0" smtClean="0"/>
              <a:t> </a:t>
            </a:r>
            <a:endParaRPr lang="en-US" dirty="0"/>
          </a:p>
        </p:txBody>
      </p:sp>
      <p:cxnSp>
        <p:nvCxnSpPr>
          <p:cNvPr id="1026" name="AutoShape 2"/>
          <p:cNvCxnSpPr>
            <a:cxnSpLocks noChangeShapeType="1"/>
            <a:stCxn id="8" idx="0"/>
          </p:cNvCxnSpPr>
          <p:nvPr/>
        </p:nvCxnSpPr>
        <p:spPr bwMode="auto">
          <a:xfrm rot="5400000" flipH="1" flipV="1">
            <a:off x="1607323" y="3679033"/>
            <a:ext cx="1000132" cy="2071702"/>
          </a:xfrm>
          <a:prstGeom prst="straightConnector1">
            <a:avLst/>
          </a:prstGeom>
          <a:noFill/>
          <a:ln w="9525">
            <a:solidFill>
              <a:srgbClr val="000000"/>
            </a:solidFill>
            <a:round/>
            <a:headEnd/>
            <a:tailEnd type="triangle" w="med" len="med"/>
          </a:ln>
        </p:spPr>
      </p:cxnSp>
      <p:cxnSp>
        <p:nvCxnSpPr>
          <p:cNvPr id="1027" name="AutoShape 3"/>
          <p:cNvCxnSpPr>
            <a:cxnSpLocks noChangeShapeType="1"/>
          </p:cNvCxnSpPr>
          <p:nvPr/>
        </p:nvCxnSpPr>
        <p:spPr bwMode="auto">
          <a:xfrm rot="5400000" flipH="1" flipV="1">
            <a:off x="2538398" y="4391032"/>
            <a:ext cx="852494" cy="785818"/>
          </a:xfrm>
          <a:prstGeom prst="straightConnector1">
            <a:avLst/>
          </a:prstGeom>
          <a:noFill/>
          <a:ln w="9525">
            <a:solidFill>
              <a:srgbClr val="000000"/>
            </a:solidFill>
            <a:round/>
            <a:headEnd/>
            <a:tailEnd type="triangle" w="med" len="med"/>
          </a:ln>
        </p:spPr>
      </p:cxnSp>
      <p:cxnSp>
        <p:nvCxnSpPr>
          <p:cNvPr id="1028" name="AutoShape 4"/>
          <p:cNvCxnSpPr>
            <a:cxnSpLocks noChangeShapeType="1"/>
          </p:cNvCxnSpPr>
          <p:nvPr/>
        </p:nvCxnSpPr>
        <p:spPr bwMode="auto">
          <a:xfrm rot="5400000" flipH="1" flipV="1">
            <a:off x="3502811" y="4783941"/>
            <a:ext cx="852494" cy="1588"/>
          </a:xfrm>
          <a:prstGeom prst="straightConnector1">
            <a:avLst/>
          </a:prstGeom>
          <a:noFill/>
          <a:ln w="9525">
            <a:solidFill>
              <a:srgbClr val="000000"/>
            </a:solidFill>
            <a:round/>
            <a:headEnd/>
            <a:tailEnd type="triangle" w="med" len="med"/>
          </a:ln>
        </p:spPr>
      </p:cxnSp>
      <p:cxnSp>
        <p:nvCxnSpPr>
          <p:cNvPr id="1029" name="AutoShape 5"/>
          <p:cNvCxnSpPr>
            <a:cxnSpLocks noChangeShapeType="1"/>
          </p:cNvCxnSpPr>
          <p:nvPr/>
        </p:nvCxnSpPr>
        <p:spPr bwMode="auto">
          <a:xfrm rot="5400000" flipH="1" flipV="1">
            <a:off x="4931571" y="4783941"/>
            <a:ext cx="852494" cy="1588"/>
          </a:xfrm>
          <a:prstGeom prst="straightConnector1">
            <a:avLst/>
          </a:prstGeom>
          <a:noFill/>
          <a:ln w="9525">
            <a:solidFill>
              <a:srgbClr val="000000"/>
            </a:solidFill>
            <a:round/>
            <a:headEnd/>
            <a:tailEnd type="triangle" w="med" len="med"/>
          </a:ln>
        </p:spPr>
      </p:cxnSp>
      <p:cxnSp>
        <p:nvCxnSpPr>
          <p:cNvPr id="1030" name="AutoShape 6"/>
          <p:cNvCxnSpPr>
            <a:cxnSpLocks noChangeShapeType="1"/>
          </p:cNvCxnSpPr>
          <p:nvPr/>
        </p:nvCxnSpPr>
        <p:spPr bwMode="auto">
          <a:xfrm rot="10800000">
            <a:off x="5857884" y="4357694"/>
            <a:ext cx="928694" cy="852494"/>
          </a:xfrm>
          <a:prstGeom prst="straightConnector1">
            <a:avLst/>
          </a:prstGeom>
          <a:noFill/>
          <a:ln w="9525">
            <a:solidFill>
              <a:srgbClr val="000000"/>
            </a:solidFill>
            <a:round/>
            <a:headEnd/>
            <a:tailEnd type="triangle" w="med" len="med"/>
          </a:ln>
        </p:spPr>
      </p:cxnSp>
      <p:cxnSp>
        <p:nvCxnSpPr>
          <p:cNvPr id="1031" name="AutoShape 7"/>
          <p:cNvCxnSpPr>
            <a:cxnSpLocks noChangeShapeType="1"/>
          </p:cNvCxnSpPr>
          <p:nvPr/>
        </p:nvCxnSpPr>
        <p:spPr bwMode="auto">
          <a:xfrm rot="10800000">
            <a:off x="6215075" y="4214818"/>
            <a:ext cx="1986745" cy="995370"/>
          </a:xfrm>
          <a:prstGeom prst="straightConnector1">
            <a:avLst/>
          </a:prstGeom>
          <a:noFill/>
          <a:ln w="9525">
            <a:solidFill>
              <a:srgbClr val="000000"/>
            </a:solidFill>
            <a:round/>
            <a:headEnd/>
            <a:tailEnd type="triangle" w="med" len="med"/>
          </a:ln>
        </p:spPr>
      </p:cxnSp>
      <p:cxnSp>
        <p:nvCxnSpPr>
          <p:cNvPr id="1032" name="AutoShape 8"/>
          <p:cNvCxnSpPr>
            <a:cxnSpLocks noChangeShapeType="1"/>
          </p:cNvCxnSpPr>
          <p:nvPr/>
        </p:nvCxnSpPr>
        <p:spPr bwMode="auto">
          <a:xfrm rot="5400000">
            <a:off x="4355305" y="3212305"/>
            <a:ext cx="433390" cy="1588"/>
          </a:xfrm>
          <a:prstGeom prst="straightConnector1">
            <a:avLst/>
          </a:prstGeom>
          <a:noFill/>
          <a:ln w="9525">
            <a:solidFill>
              <a:srgbClr val="000000"/>
            </a:solidFill>
            <a:round/>
            <a:headEnd/>
            <a:tailEnd type="triangle" w="med" len="med"/>
          </a:ln>
        </p:spPr>
      </p:cxn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40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p:cTn id="7" dur="500" fill="hold"/>
                                        <p:tgtEl>
                                          <p:spTgt spid="13312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3123">
                                            <p:txEl>
                                              <p:pRg st="0" end="0"/>
                                            </p:txEl>
                                          </p:spTgt>
                                        </p:tgtEl>
                                        <p:attrNameLst>
                                          <p:attrName>ppt_h</p:attrName>
                                        </p:attrNameLst>
                                      </p:cBhvr>
                                      <p:tavLst>
                                        <p:tav tm="0">
                                          <p:val>
                                            <p:fltVal val="0"/>
                                          </p:val>
                                        </p:tav>
                                        <p:tav tm="100000">
                                          <p:val>
                                            <p:strVal val="#ppt_h"/>
                                          </p:val>
                                        </p:tav>
                                      </p:tavLst>
                                    </p:anim>
                                  </p:childTnLst>
                                </p:cTn>
                              </p:par>
                              <p:par>
                                <p:cTn id="9" presetID="23" presetClass="exit" presetSubtype="32" fill="hold" grpId="1" nodeType="withEffect">
                                  <p:stCondLst>
                                    <p:cond delay="0"/>
                                  </p:stCondLst>
                                  <p:childTnLst>
                                    <p:anim calcmode="lin" valueType="num">
                                      <p:cBhvr>
                                        <p:cTn id="10" dur="500" fill="hold"/>
                                        <p:tgtEl>
                                          <p:spTgt spid="133123">
                                            <p:txEl>
                                              <p:pRg st="0" end="0"/>
                                            </p:txEl>
                                          </p:spTgt>
                                        </p:tgtEl>
                                        <p:attrNameLst>
                                          <p:attrName>ppt_w</p:attrName>
                                        </p:attrNameLst>
                                      </p:cBhvr>
                                      <p:tavLst>
                                        <p:tav tm="0">
                                          <p:val>
                                            <p:strVal val="ppt_w"/>
                                          </p:val>
                                        </p:tav>
                                        <p:tav tm="100000">
                                          <p:val>
                                            <p:fltVal val="0"/>
                                          </p:val>
                                        </p:tav>
                                      </p:tavLst>
                                    </p:anim>
                                    <p:anim calcmode="lin" valueType="num">
                                      <p:cBhvr>
                                        <p:cTn id="11" dur="500" fill="hold"/>
                                        <p:tgtEl>
                                          <p:spTgt spid="133123">
                                            <p:txEl>
                                              <p:pRg st="0" end="0"/>
                                            </p:txEl>
                                          </p:spTgt>
                                        </p:tgtEl>
                                        <p:attrNameLst>
                                          <p:attrName>ppt_h</p:attrName>
                                        </p:attrNameLst>
                                      </p:cBhvr>
                                      <p:tavLst>
                                        <p:tav tm="0">
                                          <p:val>
                                            <p:strVal val="ppt_h"/>
                                          </p:val>
                                        </p:tav>
                                        <p:tav tm="100000">
                                          <p:val>
                                            <p:fltVal val="0"/>
                                          </p:val>
                                        </p:tav>
                                      </p:tavLst>
                                    </p:anim>
                                    <p:set>
                                      <p:cBhvr>
                                        <p:cTn id="12" dur="1" fill="hold">
                                          <p:stCondLst>
                                            <p:cond delay="499"/>
                                          </p:stCondLst>
                                        </p:cTn>
                                        <p:tgtEl>
                                          <p:spTgt spid="13312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p:bldP spid="133123" grpId="1" build="allAtOnce"/>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7219" name="Podnadpis 6"/>
          <p:cNvSpPr>
            <a:spLocks noGrp="1"/>
          </p:cNvSpPr>
          <p:nvPr>
            <p:ph type="subTitle" idx="4294967295"/>
          </p:nvPr>
        </p:nvSpPr>
        <p:spPr>
          <a:xfrm>
            <a:off x="684213" y="1700213"/>
            <a:ext cx="7848600" cy="4537075"/>
          </a:xfrm>
          <a:noFill/>
        </p:spPr>
        <p:txBody>
          <a:bodyPr/>
          <a:lstStyle/>
          <a:p>
            <a:pPr marL="0" indent="0" algn="ctr" eaLnBrk="1" hangingPunct="1">
              <a:lnSpc>
                <a:spcPct val="80000"/>
              </a:lnSpc>
              <a:buFont typeface="Wingdings" pitchFamily="2" charset="2"/>
              <a:buNone/>
            </a:pPr>
            <a:r>
              <a:rPr lang="sk-SK" sz="2000" b="1" smtClean="0">
                <a:effectLst/>
                <a:latin typeface="Times New Roman" pitchFamily="18" charset="0"/>
                <a:cs typeface="Times New Roman" pitchFamily="18" charset="0"/>
              </a:rPr>
              <a:t>Implementation of HP MRC as of April 30th, 2012-projects with a direct support</a:t>
            </a:r>
            <a:endParaRPr lang="sk-SK" sz="2000" smtClean="0">
              <a:solidFill>
                <a:srgbClr val="12065A"/>
              </a:solidFill>
              <a:effectLst/>
            </a:endParaRPr>
          </a:p>
        </p:txBody>
      </p:sp>
      <p:sp>
        <p:nvSpPr>
          <p:cNvPr id="11" name="Zástupný symbol čísla snímky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0B91D5D-2C93-44AB-9669-74606205855F}" type="slidenum">
              <a:rPr lang="sk-SK" sz="1200">
                <a:solidFill>
                  <a:schemeClr val="tx1">
                    <a:tint val="75000"/>
                  </a:schemeClr>
                </a:solidFill>
                <a:latin typeface="+mn-lt"/>
              </a:rPr>
              <a:pPr algn="r" fontAlgn="auto">
                <a:spcBef>
                  <a:spcPts val="0"/>
                </a:spcBef>
                <a:spcAft>
                  <a:spcPts val="0"/>
                </a:spcAft>
                <a:defRPr/>
              </a:pPr>
              <a:t>5</a:t>
            </a:fld>
            <a:endParaRPr lang="sk-SK" sz="1200">
              <a:solidFill>
                <a:schemeClr val="tx1">
                  <a:tint val="75000"/>
                </a:schemeClr>
              </a:solidFill>
              <a:latin typeface="+mn-lt"/>
            </a:endParaRPr>
          </a:p>
        </p:txBody>
      </p:sp>
      <p:graphicFrame>
        <p:nvGraphicFramePr>
          <p:cNvPr id="20525" name="Group 45"/>
          <p:cNvGraphicFramePr>
            <a:graphicFrameLocks noGrp="1"/>
          </p:cNvGraphicFramePr>
          <p:nvPr/>
        </p:nvGraphicFramePr>
        <p:xfrm>
          <a:off x="684213" y="2349500"/>
          <a:ext cx="7883525" cy="3576639"/>
        </p:xfrm>
        <a:graphic>
          <a:graphicData uri="http://schemas.openxmlformats.org/drawingml/2006/table">
            <a:tbl>
              <a:tblPr/>
              <a:tblGrid>
                <a:gridCol w="2665412"/>
                <a:gridCol w="2462213"/>
                <a:gridCol w="2755900"/>
              </a:tblGrid>
              <a:tr h="5810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1" i="0" u="none" strike="noStrike" cap="none" normalizeH="0" baseline="0" smtClean="0">
                          <a:ln>
                            <a:noFill/>
                          </a:ln>
                          <a:solidFill>
                            <a:schemeClr val="tx1"/>
                          </a:solidFill>
                          <a:effectLst/>
                          <a:latin typeface="Times New Roman" pitchFamily="18" charset="0"/>
                        </a:rPr>
                        <a:t>Operational programme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1" i="0" u="none" strike="noStrike" cap="none" normalizeH="0" baseline="0" smtClean="0">
                          <a:ln>
                            <a:noFill/>
                          </a:ln>
                          <a:solidFill>
                            <a:schemeClr val="tx1"/>
                          </a:solidFill>
                          <a:effectLst/>
                          <a:latin typeface="Times New Roman" pitchFamily="18" charset="0"/>
                        </a:rPr>
                        <a:t>Number of Contracts - projects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1" i="0" u="none" strike="noStrike" cap="none" normalizeH="0" baseline="0" smtClean="0">
                          <a:ln>
                            <a:noFill/>
                          </a:ln>
                          <a:solidFill>
                            <a:schemeClr val="tx1"/>
                          </a:solidFill>
                          <a:effectLst/>
                          <a:latin typeface="Times New Roman" pitchFamily="18" charset="0"/>
                        </a:rPr>
                        <a:t>Amount of </a:t>
                      </a:r>
                      <a:r>
                        <a:rPr kumimoji="0" lang="sk-SK" sz="1600" b="1" i="0" u="none" strike="noStrike" cap="none" normalizeH="0" baseline="0" smtClean="0">
                          <a:ln>
                            <a:noFill/>
                          </a:ln>
                          <a:solidFill>
                            <a:schemeClr val="tx1"/>
                          </a:solidFill>
                          <a:effectLst/>
                          <a:latin typeface="Times New Roman" pitchFamily="18" charset="0"/>
                          <a:cs typeface="Arial" charset="0"/>
                        </a:rPr>
                        <a:t>Contracts</a:t>
                      </a:r>
                      <a:r>
                        <a:rPr kumimoji="0" lang="sk-SK" sz="1600" b="1" i="0" u="none" strike="noStrike" cap="none" normalizeH="0" baseline="0" smtClean="0">
                          <a:ln>
                            <a:noFill/>
                          </a:ln>
                          <a:solidFill>
                            <a:schemeClr val="tx1"/>
                          </a:solidFill>
                          <a:effectLst/>
                          <a:latin typeface="Times New Roman" pitchFamily="18" charset="0"/>
                        </a:rPr>
                        <a:t> in </a:t>
                      </a:r>
                      <a:r>
                        <a:rPr kumimoji="0" lang="sk-SK" sz="1600" b="1" i="0" u="none" strike="noStrike" cap="none" normalizeH="0" baseline="0" smtClean="0">
                          <a:ln>
                            <a:noFill/>
                          </a:ln>
                          <a:solidFill>
                            <a:schemeClr val="tx1"/>
                          </a:solidFill>
                          <a:effectLst/>
                          <a:latin typeface="Times New Roman" pitchFamily="18" charset="0"/>
                          <a:cs typeface="Arial" charset="0"/>
                        </a:rPr>
                        <a:t>€ (EU resources)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Regional operational programme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48 751 142,13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Competitivenes and economic growth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77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32 690 884,33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Employment and social inclusion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596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93 866 285,22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Healthcare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7 751 142,13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183 115 291,70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521"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20522"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20523"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 calcmode="lin" valueType="num">
                                      <p:cBhvr>
                                        <p:cTn id="7" dur="500" fill="hold"/>
                                        <p:tgtEl>
                                          <p:spTgt spid="1372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7219">
                                            <p:txEl>
                                              <p:pRg st="0" end="0"/>
                                            </p:txEl>
                                          </p:spTgt>
                                        </p:tgtEl>
                                        <p:attrNameLst>
                                          <p:attrName>ppt_h</p:attrName>
                                        </p:attrNameLst>
                                      </p:cBhvr>
                                      <p:tavLst>
                                        <p:tav tm="0">
                                          <p:val>
                                            <p:fltVal val="0"/>
                                          </p:val>
                                        </p:tav>
                                        <p:tav tm="100000">
                                          <p:val>
                                            <p:strVal val="#ppt_h"/>
                                          </p:val>
                                        </p:tav>
                                      </p:tavLst>
                                    </p:anim>
                                  </p:childTnLst>
                                </p:cTn>
                              </p:par>
                              <p:par>
                                <p:cTn id="9" presetID="23" presetClass="exit" presetSubtype="32" fill="hold" grpId="1" nodeType="withEffect">
                                  <p:stCondLst>
                                    <p:cond delay="0"/>
                                  </p:stCondLst>
                                  <p:childTnLst>
                                    <p:anim calcmode="lin" valueType="num">
                                      <p:cBhvr>
                                        <p:cTn id="10" dur="500" fill="hold"/>
                                        <p:tgtEl>
                                          <p:spTgt spid="137219">
                                            <p:txEl>
                                              <p:pRg st="0" end="0"/>
                                            </p:txEl>
                                          </p:spTgt>
                                        </p:tgtEl>
                                        <p:attrNameLst>
                                          <p:attrName>ppt_w</p:attrName>
                                        </p:attrNameLst>
                                      </p:cBhvr>
                                      <p:tavLst>
                                        <p:tav tm="0">
                                          <p:val>
                                            <p:strVal val="ppt_w"/>
                                          </p:val>
                                        </p:tav>
                                        <p:tav tm="100000">
                                          <p:val>
                                            <p:fltVal val="0"/>
                                          </p:val>
                                        </p:tav>
                                      </p:tavLst>
                                    </p:anim>
                                    <p:anim calcmode="lin" valueType="num">
                                      <p:cBhvr>
                                        <p:cTn id="11" dur="500" fill="hold"/>
                                        <p:tgtEl>
                                          <p:spTgt spid="137219">
                                            <p:txEl>
                                              <p:pRg st="0" end="0"/>
                                            </p:txEl>
                                          </p:spTgt>
                                        </p:tgtEl>
                                        <p:attrNameLst>
                                          <p:attrName>ppt_h</p:attrName>
                                        </p:attrNameLst>
                                      </p:cBhvr>
                                      <p:tavLst>
                                        <p:tav tm="0">
                                          <p:val>
                                            <p:strVal val="ppt_h"/>
                                          </p:val>
                                        </p:tav>
                                        <p:tav tm="100000">
                                          <p:val>
                                            <p:fltVal val="0"/>
                                          </p:val>
                                        </p:tav>
                                      </p:tavLst>
                                    </p:anim>
                                    <p:set>
                                      <p:cBhvr>
                                        <p:cTn id="12" dur="1" fill="hold">
                                          <p:stCondLst>
                                            <p:cond delay="499"/>
                                          </p:stCondLst>
                                        </p:cTn>
                                        <p:tgtEl>
                                          <p:spTgt spid="13721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P spid="137219"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1315" name="Podnadpis 6"/>
          <p:cNvSpPr>
            <a:spLocks noGrp="1"/>
          </p:cNvSpPr>
          <p:nvPr>
            <p:ph type="subTitle" idx="4294967295"/>
          </p:nvPr>
        </p:nvSpPr>
        <p:spPr>
          <a:xfrm>
            <a:off x="684213" y="1557338"/>
            <a:ext cx="7848600" cy="4679950"/>
          </a:xfrm>
        </p:spPr>
        <p:txBody>
          <a:bodyPr/>
          <a:lstStyle/>
          <a:p>
            <a:pPr marL="0" indent="0" algn="ctr" eaLnBrk="1" hangingPunct="1">
              <a:lnSpc>
                <a:spcPct val="80000"/>
              </a:lnSpc>
              <a:buFont typeface="Wingdings" pitchFamily="2" charset="2"/>
              <a:buNone/>
            </a:pPr>
            <a:r>
              <a:rPr lang="sk-SK" sz="2000" b="1" dirty="0" smtClean="0">
                <a:effectLst/>
                <a:latin typeface="Times New Roman" pitchFamily="18" charset="0"/>
                <a:cs typeface="Times New Roman" pitchFamily="18" charset="0"/>
              </a:rPr>
              <a:t>Implementation of LSIxA-projects integration in 6 OP</a:t>
            </a:r>
            <a:endParaRPr lang="sk-SK" sz="2000" dirty="0" smtClean="0"/>
          </a:p>
        </p:txBody>
      </p:sp>
      <p:sp>
        <p:nvSpPr>
          <p:cNvPr id="11" name="Zástupný symbol čísla snímky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F15AB85-A60A-4A18-94B6-3F8D70F3F112}" type="slidenum">
              <a:rPr lang="sk-SK" sz="1200">
                <a:solidFill>
                  <a:schemeClr val="tx1">
                    <a:tint val="75000"/>
                  </a:schemeClr>
                </a:solidFill>
                <a:latin typeface="+mn-lt"/>
              </a:rPr>
              <a:pPr algn="r" fontAlgn="auto">
                <a:spcBef>
                  <a:spcPts val="0"/>
                </a:spcBef>
                <a:spcAft>
                  <a:spcPts val="0"/>
                </a:spcAft>
                <a:defRPr/>
              </a:pPr>
              <a:t>6</a:t>
            </a:fld>
            <a:endParaRPr lang="sk-SK" sz="1200">
              <a:solidFill>
                <a:schemeClr val="tx1">
                  <a:tint val="75000"/>
                </a:schemeClr>
              </a:solidFill>
              <a:latin typeface="+mn-lt"/>
            </a:endParaRPr>
          </a:p>
        </p:txBody>
      </p:sp>
      <p:graphicFrame>
        <p:nvGraphicFramePr>
          <p:cNvPr id="22595" name="Group 67"/>
          <p:cNvGraphicFramePr>
            <a:graphicFrameLocks noGrp="1"/>
          </p:cNvGraphicFramePr>
          <p:nvPr/>
        </p:nvGraphicFramePr>
        <p:xfrm>
          <a:off x="827088" y="2060575"/>
          <a:ext cx="7416800" cy="4199638"/>
        </p:xfrm>
        <a:graphic>
          <a:graphicData uri="http://schemas.openxmlformats.org/drawingml/2006/table">
            <a:tbl>
              <a:tblPr/>
              <a:tblGrid>
                <a:gridCol w="2374900"/>
                <a:gridCol w="1296987"/>
                <a:gridCol w="1223963"/>
                <a:gridCol w="1223962"/>
                <a:gridCol w="1296988"/>
              </a:tblGrid>
              <a:tr h="868363">
                <a:tc row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dirty="0" smtClean="0">
                          <a:ln>
                            <a:noFill/>
                          </a:ln>
                          <a:solidFill>
                            <a:schemeClr val="tx1"/>
                          </a:solidFill>
                          <a:effectLst/>
                          <a:latin typeface="Times New Roman" pitchFamily="18" charset="0"/>
                        </a:rPr>
                        <a:t>Operational programme</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k-SK" sz="1200" b="1"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Allocation LSCxA via OP integration</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(EU resources + state budget)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Contracts-project intents LSCxA </a:t>
                      </a:r>
                      <a:r>
                        <a:rPr kumimoji="0" lang="sk-SK" sz="1200" b="1" i="0" u="none" strike="noStrike" cap="none" normalizeH="0" baseline="0" smtClean="0">
                          <a:ln>
                            <a:noFill/>
                          </a:ln>
                          <a:solidFill>
                            <a:schemeClr val="tx1"/>
                          </a:solidFill>
                          <a:effectLst/>
                          <a:latin typeface="Times New Roman" pitchFamily="18" charset="0"/>
                          <a:cs typeface="Arial" charset="0"/>
                        </a:rPr>
                        <a:t>(EU resources+state budget)</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sk-SK" sz="1200" b="1" i="0" u="none" strike="noStrike" cap="none" normalizeH="0" baseline="0" smtClean="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sk-SK"/>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cs typeface="Arial" charset="0"/>
                        </a:rPr>
                        <a:t>Contracts from allocation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vMerge="1">
                  <a:txBody>
                    <a:bodyPr/>
                    <a:lstStyle/>
                    <a:p>
                      <a:endParaRPr lang="sk-SK"/>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dirty="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cs typeface="Arial" charset="0"/>
                        </a:rPr>
                        <a:t>number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Regional operational programme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85 000 000,00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22 937 163,00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Competitivenes and economic growth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16 470 588,00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17 000 000,00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518 172,65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3,04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Employment and social inclusion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26 500 000,00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1 622 091,33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6,12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Healthcare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10 000 000,00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9 334 256,31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93,34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177 907 751,00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11 474 520,29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0" i="0" u="none" strike="noStrike" cap="none" normalizeH="0" baseline="0" smtClean="0">
                          <a:ln>
                            <a:noFill/>
                          </a:ln>
                          <a:solidFill>
                            <a:schemeClr val="tx1"/>
                          </a:solidFill>
                          <a:effectLst/>
                          <a:latin typeface="Times New Roman" pitchFamily="18" charset="0"/>
                        </a:rPr>
                        <a:t>6,45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2591"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22592"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22593"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9267" name="Podnadpis 6"/>
          <p:cNvSpPr>
            <a:spLocks noGrp="1"/>
          </p:cNvSpPr>
          <p:nvPr>
            <p:ph type="subTitle" idx="4294967295"/>
          </p:nvPr>
        </p:nvSpPr>
        <p:spPr>
          <a:xfrm>
            <a:off x="650875" y="1484313"/>
            <a:ext cx="7921625" cy="4752975"/>
          </a:xfrm>
        </p:spPr>
        <p:txBody>
          <a:bodyPr/>
          <a:lstStyle/>
          <a:p>
            <a:pPr marL="0" indent="0" algn="ctr" eaLnBrk="1" hangingPunct="1">
              <a:lnSpc>
                <a:spcPct val="80000"/>
              </a:lnSpc>
              <a:buFont typeface="Wingdings" pitchFamily="2" charset="2"/>
              <a:buNone/>
              <a:defRPr/>
            </a:pPr>
            <a:r>
              <a:rPr lang="sk-SK" sz="2000" b="1" smtClean="0">
                <a:solidFill>
                  <a:srgbClr val="002060"/>
                </a:solidFill>
                <a:effectLst/>
                <a:latin typeface="Times New Roman" pitchFamily="18" charset="0"/>
                <a:cs typeface="Times New Roman" pitchFamily="18" charset="0"/>
              </a:rPr>
              <a:t>Projects with indirect support of HP MRC</a:t>
            </a:r>
            <a:endParaRPr lang="sk-SK" sz="3600" smtClean="0"/>
          </a:p>
        </p:txBody>
      </p:sp>
      <p:sp>
        <p:nvSpPr>
          <p:cNvPr id="11" name="Zástupný symbol čísla snímky 10"/>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01FB5A10-A1F4-4859-BB0D-8113C90CD8DC}" type="slidenum">
              <a:rPr lang="sk-SK" sz="1200">
                <a:solidFill>
                  <a:schemeClr val="tx1">
                    <a:tint val="75000"/>
                  </a:schemeClr>
                </a:solidFill>
                <a:latin typeface="+mn-lt"/>
              </a:rPr>
              <a:pPr algn="r" fontAlgn="auto">
                <a:spcBef>
                  <a:spcPts val="0"/>
                </a:spcBef>
                <a:spcAft>
                  <a:spcPts val="0"/>
                </a:spcAft>
                <a:defRPr/>
              </a:pPr>
              <a:t>7</a:t>
            </a:fld>
            <a:endParaRPr lang="sk-SK" sz="1200">
              <a:solidFill>
                <a:schemeClr val="tx1">
                  <a:tint val="75000"/>
                </a:schemeClr>
              </a:solidFill>
              <a:latin typeface="+mn-lt"/>
            </a:endParaRPr>
          </a:p>
        </p:txBody>
      </p:sp>
      <p:graphicFrame>
        <p:nvGraphicFramePr>
          <p:cNvPr id="24629" name="Group 53"/>
          <p:cNvGraphicFramePr>
            <a:graphicFrameLocks noGrp="1"/>
          </p:cNvGraphicFramePr>
          <p:nvPr/>
        </p:nvGraphicFramePr>
        <p:xfrm>
          <a:off x="714375" y="1928813"/>
          <a:ext cx="7889875" cy="4073528"/>
        </p:xfrm>
        <a:graphic>
          <a:graphicData uri="http://schemas.openxmlformats.org/drawingml/2006/table">
            <a:tbl>
              <a:tblPr/>
              <a:tblGrid>
                <a:gridCol w="2668588"/>
                <a:gridCol w="2463800"/>
                <a:gridCol w="2757487"/>
              </a:tblGrid>
              <a:tr h="5842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1" i="0" u="none" strike="noStrike" cap="none" normalizeH="0" baseline="0" smtClean="0">
                          <a:ln>
                            <a:noFill/>
                          </a:ln>
                          <a:solidFill>
                            <a:schemeClr val="tx1"/>
                          </a:solidFill>
                          <a:effectLst/>
                          <a:latin typeface="Times New Roman" pitchFamily="18" charset="0"/>
                        </a:rPr>
                        <a:t>Operational programme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1" i="0" u="none" strike="noStrike" cap="none" normalizeH="0" baseline="0" smtClean="0">
                          <a:ln>
                            <a:noFill/>
                          </a:ln>
                          <a:solidFill>
                            <a:schemeClr val="tx1"/>
                          </a:solidFill>
                          <a:effectLst/>
                          <a:latin typeface="Times New Roman" pitchFamily="18" charset="0"/>
                        </a:rPr>
                        <a:t>Number of Contracts-projects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1" i="0" u="none" strike="noStrike" cap="none" normalizeH="0" baseline="0" smtClean="0">
                          <a:ln>
                            <a:noFill/>
                          </a:ln>
                          <a:solidFill>
                            <a:schemeClr val="tx1"/>
                          </a:solidFill>
                          <a:effectLst/>
                          <a:latin typeface="Times New Roman" pitchFamily="18" charset="0"/>
                        </a:rPr>
                        <a:t>Amount of Contracts in </a:t>
                      </a:r>
                      <a:r>
                        <a:rPr kumimoji="0" lang="sk-SK" sz="1600" b="1" i="0" u="none" strike="noStrike" cap="none" normalizeH="0" baseline="0" smtClean="0">
                          <a:ln>
                            <a:noFill/>
                          </a:ln>
                          <a:solidFill>
                            <a:schemeClr val="tx1"/>
                          </a:solidFill>
                          <a:effectLst/>
                          <a:latin typeface="Times New Roman" pitchFamily="18" charset="0"/>
                          <a:cs typeface="Arial" charset="0"/>
                        </a:rPr>
                        <a:t>€ (EU resources)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Regional operational programme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589 690 884,33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Bratislava region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1 951 189,35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Environment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141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399 678 157,81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Competitivenes and economic growth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85 440 216,19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Times New Roman" pitchFamily="18" charset="0"/>
                        </a:rPr>
                        <a:t>OP Education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70 419 393,63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Research and development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30 775 834,07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Employment and social inclusion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28 836 775,28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200" b="1" i="0" u="none" strike="noStrike" cap="none" normalizeH="0" baseline="0" smtClean="0">
                          <a:ln>
                            <a:noFill/>
                          </a:ln>
                          <a:solidFill>
                            <a:schemeClr val="tx1"/>
                          </a:solidFill>
                          <a:effectLst/>
                          <a:latin typeface="Times New Roman" pitchFamily="18" charset="0"/>
                        </a:rPr>
                        <a:t>OP Healthcare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224 706 904,99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1 128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sk-SK" sz="1600" b="0" i="0" u="none" strike="noStrike" cap="none" normalizeH="0" baseline="0" smtClean="0">
                          <a:ln>
                            <a:noFill/>
                          </a:ln>
                          <a:solidFill>
                            <a:schemeClr val="tx1"/>
                          </a:solidFill>
                          <a:effectLst/>
                          <a:latin typeface="Times New Roman" pitchFamily="18" charset="0"/>
                        </a:rPr>
                        <a:t>1 430 826 800,10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625"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24626"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24627"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Podnadpis 6"/>
          <p:cNvSpPr>
            <a:spLocks noGrp="1"/>
          </p:cNvSpPr>
          <p:nvPr>
            <p:ph type="subTitle" idx="4294967295"/>
          </p:nvPr>
        </p:nvSpPr>
        <p:spPr>
          <a:xfrm>
            <a:off x="642938" y="1428750"/>
            <a:ext cx="7921625" cy="5072063"/>
          </a:xfrm>
          <a:noFill/>
        </p:spPr>
        <p:txBody>
          <a:bodyPr/>
          <a:lstStyle/>
          <a:p>
            <a:pPr marL="0" indent="0" algn="just" eaLnBrk="1" hangingPunct="1">
              <a:lnSpc>
                <a:spcPct val="80000"/>
              </a:lnSpc>
              <a:buFont typeface="Wingdings" pitchFamily="2" charset="2"/>
              <a:buNone/>
            </a:pPr>
            <a:r>
              <a:rPr lang="sk-SK" sz="1800" b="1" smtClean="0">
                <a:solidFill>
                  <a:srgbClr val="002060"/>
                </a:solidFill>
                <a:effectLst/>
                <a:latin typeface="Times New Roman" pitchFamily="18" charset="0"/>
                <a:cs typeface="Times New Roman" pitchFamily="18" charset="0"/>
              </a:rPr>
              <a:t>Advice based on the current programme period and applicable during the next programme period:</a:t>
            </a:r>
          </a:p>
          <a:p>
            <a:pPr marL="0" indent="0" algn="just" eaLnBrk="1" hangingPunct="1">
              <a:lnSpc>
                <a:spcPct val="80000"/>
              </a:lnSpc>
              <a:buFont typeface="Wingdings" pitchFamily="2" charset="2"/>
              <a:buNone/>
            </a:pPr>
            <a:r>
              <a:rPr lang="sk-SK" sz="1800" b="1" smtClean="0">
                <a:solidFill>
                  <a:srgbClr val="002060"/>
                </a:solidFill>
                <a:effectLst/>
                <a:latin typeface="Times New Roman" pitchFamily="18" charset="0"/>
                <a:cs typeface="Times New Roman" pitchFamily="18" charset="0"/>
              </a:rPr>
              <a:t>► cross-sectional horizontal priority of MRC:</a:t>
            </a:r>
          </a:p>
          <a:p>
            <a:pPr marL="0" indent="0" algn="just" eaLnBrk="1" hangingPunct="1">
              <a:lnSpc>
                <a:spcPct val="80000"/>
              </a:lnSpc>
              <a:buFontTx/>
              <a:buChar char="-"/>
            </a:pPr>
            <a:r>
              <a:rPr lang="sk-SK" sz="1800" b="1" smtClean="0">
                <a:solidFill>
                  <a:srgbClr val="002060"/>
                </a:solidFill>
                <a:effectLst/>
                <a:latin typeface="Times New Roman" pitchFamily="18" charset="0"/>
                <a:cs typeface="Times New Roman" pitchFamily="18" charset="0"/>
              </a:rPr>
              <a:t>positives: an independent HP generation means a mile stone in finding a possiblity of solution to the Roma communities issue on behalf of Structural Funds; possibility of its fullfillment  in various OP </a:t>
            </a:r>
          </a:p>
          <a:p>
            <a:pPr marL="0" indent="0" algn="just" eaLnBrk="1" hangingPunct="1">
              <a:lnSpc>
                <a:spcPct val="80000"/>
              </a:lnSpc>
              <a:buFontTx/>
              <a:buChar char="-"/>
            </a:pPr>
            <a:r>
              <a:rPr lang="sk-SK" sz="1800" b="1" smtClean="0">
                <a:solidFill>
                  <a:srgbClr val="002060"/>
                </a:solidFill>
                <a:effectLst/>
                <a:latin typeface="Times New Roman" pitchFamily="18" charset="0"/>
                <a:cs typeface="Times New Roman" pitchFamily="18" charset="0"/>
              </a:rPr>
              <a:t>negatives:misunderstanding replacement of MRC and Romma communities, non-existing proper allocation based on real needs of MRC and not based on possibilities of each OP, non-existing flexibility of variable conditions tailored to the MRC needs (a high need of audit in OP which is an area that is not reachable by the coordinator) </a:t>
            </a:r>
          </a:p>
          <a:p>
            <a:pPr marL="0" indent="0" algn="just" eaLnBrk="1" hangingPunct="1">
              <a:lnSpc>
                <a:spcPct val="80000"/>
              </a:lnSpc>
              <a:buFont typeface="Wingdings" pitchFamily="2" charset="2"/>
              <a:buNone/>
            </a:pPr>
            <a:r>
              <a:rPr lang="sk-SK" sz="1800" b="1" smtClean="0">
                <a:solidFill>
                  <a:srgbClr val="002060"/>
                </a:solidFill>
                <a:effectLst/>
                <a:latin typeface="Times New Roman" pitchFamily="18" charset="0"/>
                <a:cs typeface="Times New Roman" pitchFamily="18" charset="0"/>
              </a:rPr>
              <a:t>► cross-connection of HP and OP postpones an implementation for more than one year: a call by Office of the Plenipotentiary (3 months) </a:t>
            </a:r>
            <a:r>
              <a:rPr lang="en-US" sz="1800" b="1" smtClean="0">
                <a:solidFill>
                  <a:srgbClr val="002060"/>
                </a:solidFill>
                <a:effectLst/>
                <a:latin typeface="Times New Roman" pitchFamily="18" charset="0"/>
                <a:cs typeface="Times New Roman" pitchFamily="18" charset="0"/>
              </a:rPr>
              <a:t>=&gt;</a:t>
            </a:r>
            <a:r>
              <a:rPr lang="sk-SK" sz="1800" b="1" smtClean="0">
                <a:solidFill>
                  <a:srgbClr val="002060"/>
                </a:solidFill>
                <a:effectLst/>
                <a:latin typeface="Times New Roman" pitchFamily="18" charset="0"/>
                <a:cs typeface="Times New Roman" pitchFamily="18" charset="0"/>
              </a:rPr>
              <a:t>applications evaluation in the Office of the Plenipotentiary (3-6 months) </a:t>
            </a:r>
            <a:r>
              <a:rPr lang="en-US" sz="1800" b="1" smtClean="0">
                <a:solidFill>
                  <a:srgbClr val="002060"/>
                </a:solidFill>
                <a:effectLst/>
                <a:latin typeface="Times New Roman" pitchFamily="18" charset="0"/>
                <a:cs typeface="Times New Roman" pitchFamily="18" charset="0"/>
              </a:rPr>
              <a:t>=&gt;</a:t>
            </a:r>
            <a:r>
              <a:rPr lang="sk-SK" sz="1800" b="1" smtClean="0">
                <a:solidFill>
                  <a:srgbClr val="002060"/>
                </a:solidFill>
                <a:effectLst/>
                <a:latin typeface="Times New Roman" pitchFamily="18" charset="0"/>
                <a:cs typeface="Times New Roman" pitchFamily="18" charset="0"/>
              </a:rPr>
              <a:t>calls by OP (due to the schedule of MA but from 1-12 months, call 3 months) </a:t>
            </a:r>
            <a:r>
              <a:rPr lang="en-US" sz="1800" b="1" smtClean="0">
                <a:solidFill>
                  <a:srgbClr val="002060"/>
                </a:solidFill>
                <a:effectLst/>
                <a:latin typeface="Times New Roman" pitchFamily="18" charset="0"/>
                <a:cs typeface="Times New Roman" pitchFamily="18" charset="0"/>
              </a:rPr>
              <a:t>=&gt;</a:t>
            </a:r>
            <a:r>
              <a:rPr lang="sk-SK" sz="1800" b="1" smtClean="0">
                <a:solidFill>
                  <a:srgbClr val="002060"/>
                </a:solidFill>
                <a:effectLst/>
                <a:latin typeface="Times New Roman" pitchFamily="18" charset="0"/>
                <a:cs typeface="Times New Roman" pitchFamily="18" charset="0"/>
              </a:rPr>
              <a:t>applications evaluation in the office of OP (3-6 months) </a:t>
            </a:r>
            <a:r>
              <a:rPr lang="en-US" sz="1800" b="1" smtClean="0">
                <a:solidFill>
                  <a:srgbClr val="002060"/>
                </a:solidFill>
                <a:effectLst/>
                <a:latin typeface="Times New Roman" pitchFamily="18" charset="0"/>
                <a:cs typeface="Times New Roman" pitchFamily="18" charset="0"/>
              </a:rPr>
              <a:t>=&gt;</a:t>
            </a:r>
            <a:r>
              <a:rPr lang="sk-SK" sz="1800" b="1" smtClean="0">
                <a:solidFill>
                  <a:srgbClr val="002060"/>
                </a:solidFill>
                <a:effectLst/>
                <a:latin typeface="Times New Roman" pitchFamily="18" charset="0"/>
                <a:cs typeface="Times New Roman" pitchFamily="18" charset="0"/>
              </a:rPr>
              <a:t>contract signing and project implementation initiation (1-2 months) – total since the project has been delivered to the Office of the Plenipotentiary – 14 up to 32 months</a:t>
            </a:r>
          </a:p>
          <a:p>
            <a:pPr marL="0" indent="0" algn="just" eaLnBrk="1" hangingPunct="1">
              <a:lnSpc>
                <a:spcPct val="80000"/>
              </a:lnSpc>
              <a:buFont typeface="Wingdings" pitchFamily="2" charset="2"/>
              <a:buNone/>
            </a:pPr>
            <a:r>
              <a:rPr lang="sk-SK" sz="1800" b="1" smtClean="0">
                <a:solidFill>
                  <a:srgbClr val="002060"/>
                </a:solidFill>
                <a:effectLst/>
                <a:latin typeface="Times New Roman" pitchFamily="18" charset="0"/>
                <a:cs typeface="Times New Roman" pitchFamily="18" charset="0"/>
              </a:rPr>
              <a:t>-can we still talk about projects up-to-date? Or about the projects effectiveness?</a:t>
            </a:r>
          </a:p>
          <a:p>
            <a:pPr marL="0" indent="0" algn="just" eaLnBrk="1" hangingPunct="1">
              <a:lnSpc>
                <a:spcPct val="80000"/>
              </a:lnSpc>
              <a:buFont typeface="Wingdings" pitchFamily="2" charset="2"/>
              <a:buNone/>
            </a:pPr>
            <a:endParaRPr lang="sk-SK" sz="1800" b="1" smtClean="0">
              <a:solidFill>
                <a:srgbClr val="002060"/>
              </a:solidFill>
              <a:effectLst/>
              <a:latin typeface="Times New Roman" pitchFamily="18" charset="0"/>
              <a:cs typeface="Times New Roman" pitchFamily="18" charset="0"/>
            </a:endParaRPr>
          </a:p>
        </p:txBody>
      </p:sp>
      <p:sp>
        <p:nvSpPr>
          <p:cNvPr id="11" name="Zástupný symbol čísla snímky 10"/>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62D96423-7852-4160-B909-3F0283BB2D64}" type="slidenum">
              <a:rPr lang="sk-SK">
                <a:solidFill>
                  <a:schemeClr val="tx1">
                    <a:tint val="75000"/>
                  </a:schemeClr>
                </a:solidFill>
                <a:effectLst/>
                <a:latin typeface="+mn-lt"/>
              </a:rPr>
              <a:pPr fontAlgn="auto">
                <a:spcBef>
                  <a:spcPts val="0"/>
                </a:spcBef>
                <a:spcAft>
                  <a:spcPts val="0"/>
                </a:spcAft>
                <a:defRPr/>
              </a:pPr>
              <a:t>8</a:t>
            </a:fld>
            <a:endParaRPr lang="sk-SK">
              <a:solidFill>
                <a:schemeClr val="tx1">
                  <a:tint val="75000"/>
                </a:schemeClr>
              </a:solidFill>
              <a:effectLst/>
              <a:latin typeface="+mn-lt"/>
            </a:endParaRPr>
          </a:p>
        </p:txBody>
      </p:sp>
      <p:sp>
        <p:nvSpPr>
          <p:cNvPr id="26627"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26628"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26629"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40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p:cTn id="7" dur="500" fill="hold"/>
                                        <p:tgtEl>
                                          <p:spTgt spid="1433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8">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400"/>
                                  </p:stCondLst>
                                  <p:childTnLst>
                                    <p:set>
                                      <p:cBhvr>
                                        <p:cTn id="10" dur="1" fill="hold">
                                          <p:stCondLst>
                                            <p:cond delay="0"/>
                                          </p:stCondLst>
                                        </p:cTn>
                                        <p:tgtEl>
                                          <p:spTgt spid="14338">
                                            <p:txEl>
                                              <p:pRg st="1" end="1"/>
                                            </p:txEl>
                                          </p:spTgt>
                                        </p:tgtEl>
                                        <p:attrNameLst>
                                          <p:attrName>style.visibility</p:attrName>
                                        </p:attrNameLst>
                                      </p:cBhvr>
                                      <p:to>
                                        <p:strVal val="visible"/>
                                      </p:to>
                                    </p:set>
                                    <p:anim calcmode="lin" valueType="num">
                                      <p:cBhvr>
                                        <p:cTn id="11"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4338">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400"/>
                                  </p:stCondLst>
                                  <p:childTnLst>
                                    <p:set>
                                      <p:cBhvr>
                                        <p:cTn id="14" dur="1" fill="hold">
                                          <p:stCondLst>
                                            <p:cond delay="0"/>
                                          </p:stCondLst>
                                        </p:cTn>
                                        <p:tgtEl>
                                          <p:spTgt spid="14338">
                                            <p:txEl>
                                              <p:pRg st="2" end="2"/>
                                            </p:txEl>
                                          </p:spTgt>
                                        </p:tgtEl>
                                        <p:attrNameLst>
                                          <p:attrName>style.visibility</p:attrName>
                                        </p:attrNameLst>
                                      </p:cBhvr>
                                      <p:to>
                                        <p:strVal val="visible"/>
                                      </p:to>
                                    </p:set>
                                    <p:anim calcmode="lin" valueType="num">
                                      <p:cBhvr>
                                        <p:cTn id="15" dur="500" fill="hold"/>
                                        <p:tgtEl>
                                          <p:spTgt spid="14338">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4338">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400"/>
                                  </p:stCondLst>
                                  <p:childTnLst>
                                    <p:set>
                                      <p:cBhvr>
                                        <p:cTn id="18" dur="1" fill="hold">
                                          <p:stCondLst>
                                            <p:cond delay="0"/>
                                          </p:stCondLst>
                                        </p:cTn>
                                        <p:tgtEl>
                                          <p:spTgt spid="14338">
                                            <p:txEl>
                                              <p:pRg st="3" end="3"/>
                                            </p:txEl>
                                          </p:spTgt>
                                        </p:tgtEl>
                                        <p:attrNameLst>
                                          <p:attrName>style.visibility</p:attrName>
                                        </p:attrNameLst>
                                      </p:cBhvr>
                                      <p:to>
                                        <p:strVal val="visible"/>
                                      </p:to>
                                    </p:set>
                                    <p:anim calcmode="lin" valueType="num">
                                      <p:cBhvr>
                                        <p:cTn id="19" dur="500" fill="hold"/>
                                        <p:tgtEl>
                                          <p:spTgt spid="14338">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4338">
                                            <p:txEl>
                                              <p:pRg st="3" end="3"/>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400"/>
                                  </p:stCondLst>
                                  <p:childTnLst>
                                    <p:set>
                                      <p:cBhvr>
                                        <p:cTn id="22" dur="1" fill="hold">
                                          <p:stCondLst>
                                            <p:cond delay="0"/>
                                          </p:stCondLst>
                                        </p:cTn>
                                        <p:tgtEl>
                                          <p:spTgt spid="14338">
                                            <p:txEl>
                                              <p:pRg st="4" end="4"/>
                                            </p:txEl>
                                          </p:spTgt>
                                        </p:tgtEl>
                                        <p:attrNameLst>
                                          <p:attrName>style.visibility</p:attrName>
                                        </p:attrNameLst>
                                      </p:cBhvr>
                                      <p:to>
                                        <p:strVal val="visible"/>
                                      </p:to>
                                    </p:set>
                                    <p:anim calcmode="lin" valueType="num">
                                      <p:cBhvr>
                                        <p:cTn id="23" dur="500" fill="hold"/>
                                        <p:tgtEl>
                                          <p:spTgt spid="14338">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14338">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338">
                                            <p:txEl>
                                              <p:pRg st="5" end="5"/>
                                            </p:txEl>
                                          </p:spTgt>
                                        </p:tgtEl>
                                        <p:attrNameLst>
                                          <p:attrName>style.visibility</p:attrName>
                                        </p:attrNameLst>
                                      </p:cBhvr>
                                      <p:to>
                                        <p:strVal val="visible"/>
                                      </p:to>
                                    </p:set>
                                    <p:anim calcmode="lin" valueType="num">
                                      <p:cBhvr>
                                        <p:cTn id="29" dur="500" fill="hold"/>
                                        <p:tgtEl>
                                          <p:spTgt spid="14338">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14338">
                                            <p:txEl>
                                              <p:pRg st="5" end="5"/>
                                            </p:txEl>
                                          </p:spTgt>
                                        </p:tgtEl>
                                        <p:attrNameLst>
                                          <p:attrName>ppt_h</p:attrName>
                                        </p:attrNameLst>
                                      </p:cBhvr>
                                      <p:tavLst>
                                        <p:tav tm="0">
                                          <p:val>
                                            <p:fltVal val="0"/>
                                          </p:val>
                                        </p:tav>
                                        <p:tav tm="100000">
                                          <p:val>
                                            <p:strVal val="#ppt_h"/>
                                          </p:val>
                                        </p:tav>
                                      </p:tavLst>
                                    </p:anim>
                                  </p:childTnLst>
                                </p:cTn>
                              </p:par>
                              <p:par>
                                <p:cTn id="31" presetID="23" presetClass="exit" presetSubtype="32" fill="hold" grpId="1" nodeType="withEffect">
                                  <p:stCondLst>
                                    <p:cond delay="0"/>
                                  </p:stCondLst>
                                  <p:childTnLst>
                                    <p:anim calcmode="lin" valueType="num">
                                      <p:cBhvr>
                                        <p:cTn id="32" dur="500" fill="hold"/>
                                        <p:tgtEl>
                                          <p:spTgt spid="14338">
                                            <p:txEl>
                                              <p:pRg st="0" end="0"/>
                                            </p:txEl>
                                          </p:spTgt>
                                        </p:tgtEl>
                                        <p:attrNameLst>
                                          <p:attrName>ppt_w</p:attrName>
                                        </p:attrNameLst>
                                      </p:cBhvr>
                                      <p:tavLst>
                                        <p:tav tm="0">
                                          <p:val>
                                            <p:strVal val="ppt_w"/>
                                          </p:val>
                                        </p:tav>
                                        <p:tav tm="100000">
                                          <p:val>
                                            <p:fltVal val="0"/>
                                          </p:val>
                                        </p:tav>
                                      </p:tavLst>
                                    </p:anim>
                                    <p:anim calcmode="lin" valueType="num">
                                      <p:cBhvr>
                                        <p:cTn id="33" dur="500" fill="hold"/>
                                        <p:tgtEl>
                                          <p:spTgt spid="14338">
                                            <p:txEl>
                                              <p:pRg st="0" end="0"/>
                                            </p:txEl>
                                          </p:spTgt>
                                        </p:tgtEl>
                                        <p:attrNameLst>
                                          <p:attrName>ppt_h</p:attrName>
                                        </p:attrNameLst>
                                      </p:cBhvr>
                                      <p:tavLst>
                                        <p:tav tm="0">
                                          <p:val>
                                            <p:strVal val="ppt_h"/>
                                          </p:val>
                                        </p:tav>
                                        <p:tav tm="100000">
                                          <p:val>
                                            <p:fltVal val="0"/>
                                          </p:val>
                                        </p:tav>
                                      </p:tavLst>
                                    </p:anim>
                                    <p:set>
                                      <p:cBhvr>
                                        <p:cTn id="34" dur="1" fill="hold">
                                          <p:stCondLst>
                                            <p:cond delay="499"/>
                                          </p:stCondLst>
                                        </p:cTn>
                                        <p:tgtEl>
                                          <p:spTgt spid="14338">
                                            <p:txEl>
                                              <p:pRg st="0" end="0"/>
                                            </p:txEl>
                                          </p:spTgt>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fill="hold"/>
                                        <p:tgtEl>
                                          <p:spTgt spid="14338">
                                            <p:txEl>
                                              <p:pRg st="1" end="1"/>
                                            </p:txEl>
                                          </p:spTgt>
                                        </p:tgtEl>
                                        <p:attrNameLst>
                                          <p:attrName>ppt_w</p:attrName>
                                        </p:attrNameLst>
                                      </p:cBhvr>
                                      <p:tavLst>
                                        <p:tav tm="0">
                                          <p:val>
                                            <p:strVal val="ppt_w"/>
                                          </p:val>
                                        </p:tav>
                                        <p:tav tm="100000">
                                          <p:val>
                                            <p:fltVal val="0"/>
                                          </p:val>
                                        </p:tav>
                                      </p:tavLst>
                                    </p:anim>
                                    <p:anim calcmode="lin" valueType="num">
                                      <p:cBhvr>
                                        <p:cTn id="37" dur="500" fill="hold"/>
                                        <p:tgtEl>
                                          <p:spTgt spid="14338">
                                            <p:txEl>
                                              <p:pRg st="1" end="1"/>
                                            </p:txEl>
                                          </p:spTgt>
                                        </p:tgtEl>
                                        <p:attrNameLst>
                                          <p:attrName>ppt_h</p:attrName>
                                        </p:attrNameLst>
                                      </p:cBhvr>
                                      <p:tavLst>
                                        <p:tav tm="0">
                                          <p:val>
                                            <p:strVal val="ppt_h"/>
                                          </p:val>
                                        </p:tav>
                                        <p:tav tm="100000">
                                          <p:val>
                                            <p:fltVal val="0"/>
                                          </p:val>
                                        </p:tav>
                                      </p:tavLst>
                                    </p:anim>
                                    <p:set>
                                      <p:cBhvr>
                                        <p:cTn id="38" dur="1" fill="hold">
                                          <p:stCondLst>
                                            <p:cond delay="499"/>
                                          </p:stCondLst>
                                        </p:cTn>
                                        <p:tgtEl>
                                          <p:spTgt spid="14338">
                                            <p:txEl>
                                              <p:pRg st="1" end="1"/>
                                            </p:txEl>
                                          </p:spTgt>
                                        </p:tgtEl>
                                        <p:attrNameLst>
                                          <p:attrName>style.visibility</p:attrName>
                                        </p:attrNameLst>
                                      </p:cBhvr>
                                      <p:to>
                                        <p:strVal val="hidden"/>
                                      </p:to>
                                    </p:set>
                                  </p:childTnLst>
                                </p:cTn>
                              </p:par>
                              <p:par>
                                <p:cTn id="39" presetID="23" presetClass="exit" presetSubtype="32" fill="hold" grpId="1" nodeType="withEffect">
                                  <p:stCondLst>
                                    <p:cond delay="0"/>
                                  </p:stCondLst>
                                  <p:childTnLst>
                                    <p:anim calcmode="lin" valueType="num">
                                      <p:cBhvr>
                                        <p:cTn id="40" dur="500" fill="hold"/>
                                        <p:tgtEl>
                                          <p:spTgt spid="14338">
                                            <p:txEl>
                                              <p:pRg st="2" end="2"/>
                                            </p:txEl>
                                          </p:spTgt>
                                        </p:tgtEl>
                                        <p:attrNameLst>
                                          <p:attrName>ppt_w</p:attrName>
                                        </p:attrNameLst>
                                      </p:cBhvr>
                                      <p:tavLst>
                                        <p:tav tm="0">
                                          <p:val>
                                            <p:strVal val="ppt_w"/>
                                          </p:val>
                                        </p:tav>
                                        <p:tav tm="100000">
                                          <p:val>
                                            <p:fltVal val="0"/>
                                          </p:val>
                                        </p:tav>
                                      </p:tavLst>
                                    </p:anim>
                                    <p:anim calcmode="lin" valueType="num">
                                      <p:cBhvr>
                                        <p:cTn id="41" dur="500" fill="hold"/>
                                        <p:tgtEl>
                                          <p:spTgt spid="14338">
                                            <p:txEl>
                                              <p:pRg st="2" end="2"/>
                                            </p:txEl>
                                          </p:spTgt>
                                        </p:tgtEl>
                                        <p:attrNameLst>
                                          <p:attrName>ppt_h</p:attrName>
                                        </p:attrNameLst>
                                      </p:cBhvr>
                                      <p:tavLst>
                                        <p:tav tm="0">
                                          <p:val>
                                            <p:strVal val="ppt_h"/>
                                          </p:val>
                                        </p:tav>
                                        <p:tav tm="100000">
                                          <p:val>
                                            <p:fltVal val="0"/>
                                          </p:val>
                                        </p:tav>
                                      </p:tavLst>
                                    </p:anim>
                                    <p:set>
                                      <p:cBhvr>
                                        <p:cTn id="42" dur="1" fill="hold">
                                          <p:stCondLst>
                                            <p:cond delay="499"/>
                                          </p:stCondLst>
                                        </p:cTn>
                                        <p:tgtEl>
                                          <p:spTgt spid="14338">
                                            <p:txEl>
                                              <p:pRg st="2" end="2"/>
                                            </p:txEl>
                                          </p:spTgt>
                                        </p:tgtEl>
                                        <p:attrNameLst>
                                          <p:attrName>style.visibility</p:attrName>
                                        </p:attrNameLst>
                                      </p:cBhvr>
                                      <p:to>
                                        <p:strVal val="hidden"/>
                                      </p:to>
                                    </p:set>
                                  </p:childTnLst>
                                </p:cTn>
                              </p:par>
                              <p:par>
                                <p:cTn id="43" presetID="23" presetClass="exit" presetSubtype="32" fill="hold" grpId="1" nodeType="withEffect">
                                  <p:stCondLst>
                                    <p:cond delay="0"/>
                                  </p:stCondLst>
                                  <p:childTnLst>
                                    <p:anim calcmode="lin" valueType="num">
                                      <p:cBhvr>
                                        <p:cTn id="44" dur="500" fill="hold"/>
                                        <p:tgtEl>
                                          <p:spTgt spid="14338">
                                            <p:txEl>
                                              <p:pRg st="3" end="3"/>
                                            </p:txEl>
                                          </p:spTgt>
                                        </p:tgtEl>
                                        <p:attrNameLst>
                                          <p:attrName>ppt_w</p:attrName>
                                        </p:attrNameLst>
                                      </p:cBhvr>
                                      <p:tavLst>
                                        <p:tav tm="0">
                                          <p:val>
                                            <p:strVal val="ppt_w"/>
                                          </p:val>
                                        </p:tav>
                                        <p:tav tm="100000">
                                          <p:val>
                                            <p:fltVal val="0"/>
                                          </p:val>
                                        </p:tav>
                                      </p:tavLst>
                                    </p:anim>
                                    <p:anim calcmode="lin" valueType="num">
                                      <p:cBhvr>
                                        <p:cTn id="45" dur="500" fill="hold"/>
                                        <p:tgtEl>
                                          <p:spTgt spid="14338">
                                            <p:txEl>
                                              <p:pRg st="3" end="3"/>
                                            </p:txEl>
                                          </p:spTgt>
                                        </p:tgtEl>
                                        <p:attrNameLst>
                                          <p:attrName>ppt_h</p:attrName>
                                        </p:attrNameLst>
                                      </p:cBhvr>
                                      <p:tavLst>
                                        <p:tav tm="0">
                                          <p:val>
                                            <p:strVal val="ppt_h"/>
                                          </p:val>
                                        </p:tav>
                                        <p:tav tm="100000">
                                          <p:val>
                                            <p:fltVal val="0"/>
                                          </p:val>
                                        </p:tav>
                                      </p:tavLst>
                                    </p:anim>
                                    <p:set>
                                      <p:cBhvr>
                                        <p:cTn id="46" dur="1" fill="hold">
                                          <p:stCondLst>
                                            <p:cond delay="499"/>
                                          </p:stCondLst>
                                        </p:cTn>
                                        <p:tgtEl>
                                          <p:spTgt spid="14338">
                                            <p:txEl>
                                              <p:pRg st="3" end="3"/>
                                            </p:txEl>
                                          </p:spTgt>
                                        </p:tgtEl>
                                        <p:attrNameLst>
                                          <p:attrName>style.visibility</p:attrName>
                                        </p:attrNameLst>
                                      </p:cBhvr>
                                      <p:to>
                                        <p:strVal val="hidden"/>
                                      </p:to>
                                    </p:set>
                                  </p:childTnLst>
                                </p:cTn>
                              </p:par>
                              <p:par>
                                <p:cTn id="47" presetID="23" presetClass="exit" presetSubtype="32" fill="hold" grpId="1" nodeType="withEffect">
                                  <p:stCondLst>
                                    <p:cond delay="0"/>
                                  </p:stCondLst>
                                  <p:childTnLst>
                                    <p:anim calcmode="lin" valueType="num">
                                      <p:cBhvr>
                                        <p:cTn id="48" dur="500" fill="hold"/>
                                        <p:tgtEl>
                                          <p:spTgt spid="14338">
                                            <p:txEl>
                                              <p:pRg st="4" end="4"/>
                                            </p:txEl>
                                          </p:spTgt>
                                        </p:tgtEl>
                                        <p:attrNameLst>
                                          <p:attrName>ppt_w</p:attrName>
                                        </p:attrNameLst>
                                      </p:cBhvr>
                                      <p:tavLst>
                                        <p:tav tm="0">
                                          <p:val>
                                            <p:strVal val="ppt_w"/>
                                          </p:val>
                                        </p:tav>
                                        <p:tav tm="100000">
                                          <p:val>
                                            <p:fltVal val="0"/>
                                          </p:val>
                                        </p:tav>
                                      </p:tavLst>
                                    </p:anim>
                                    <p:anim calcmode="lin" valueType="num">
                                      <p:cBhvr>
                                        <p:cTn id="49" dur="500" fill="hold"/>
                                        <p:tgtEl>
                                          <p:spTgt spid="14338">
                                            <p:txEl>
                                              <p:pRg st="4" end="4"/>
                                            </p:txEl>
                                          </p:spTgt>
                                        </p:tgtEl>
                                        <p:attrNameLst>
                                          <p:attrName>ppt_h</p:attrName>
                                        </p:attrNameLst>
                                      </p:cBhvr>
                                      <p:tavLst>
                                        <p:tav tm="0">
                                          <p:val>
                                            <p:strVal val="ppt_h"/>
                                          </p:val>
                                        </p:tav>
                                        <p:tav tm="100000">
                                          <p:val>
                                            <p:fltVal val="0"/>
                                          </p:val>
                                        </p:tav>
                                      </p:tavLst>
                                    </p:anim>
                                    <p:set>
                                      <p:cBhvr>
                                        <p:cTn id="50" dur="1" fill="hold">
                                          <p:stCondLst>
                                            <p:cond delay="499"/>
                                          </p:stCondLst>
                                        </p:cTn>
                                        <p:tgtEl>
                                          <p:spTgt spid="14338">
                                            <p:txEl>
                                              <p:pRg st="4" end="4"/>
                                            </p:txEl>
                                          </p:spTgt>
                                        </p:tgtEl>
                                        <p:attrNameLst>
                                          <p:attrName>style.visibility</p:attrName>
                                        </p:attrNameLst>
                                      </p:cBhvr>
                                      <p:to>
                                        <p:strVal val="hidden"/>
                                      </p:to>
                                    </p:set>
                                  </p:childTnLst>
                                </p:cTn>
                              </p:par>
                              <p:par>
                                <p:cTn id="51" presetID="23" presetClass="exit" presetSubtype="32" fill="hold" grpId="1" nodeType="withEffect">
                                  <p:stCondLst>
                                    <p:cond delay="0"/>
                                  </p:stCondLst>
                                  <p:childTnLst>
                                    <p:anim calcmode="lin" valueType="num">
                                      <p:cBhvr>
                                        <p:cTn id="52" dur="500" fill="hold"/>
                                        <p:tgtEl>
                                          <p:spTgt spid="14338">
                                            <p:txEl>
                                              <p:pRg st="5" end="5"/>
                                            </p:txEl>
                                          </p:spTgt>
                                        </p:tgtEl>
                                        <p:attrNameLst>
                                          <p:attrName>ppt_w</p:attrName>
                                        </p:attrNameLst>
                                      </p:cBhvr>
                                      <p:tavLst>
                                        <p:tav tm="0">
                                          <p:val>
                                            <p:strVal val="ppt_w"/>
                                          </p:val>
                                        </p:tav>
                                        <p:tav tm="100000">
                                          <p:val>
                                            <p:fltVal val="0"/>
                                          </p:val>
                                        </p:tav>
                                      </p:tavLst>
                                    </p:anim>
                                    <p:anim calcmode="lin" valueType="num">
                                      <p:cBhvr>
                                        <p:cTn id="53" dur="500" fill="hold"/>
                                        <p:tgtEl>
                                          <p:spTgt spid="14338">
                                            <p:txEl>
                                              <p:pRg st="5" end="5"/>
                                            </p:txEl>
                                          </p:spTgt>
                                        </p:tgtEl>
                                        <p:attrNameLst>
                                          <p:attrName>ppt_h</p:attrName>
                                        </p:attrNameLst>
                                      </p:cBhvr>
                                      <p:tavLst>
                                        <p:tav tm="0">
                                          <p:val>
                                            <p:strVal val="ppt_h"/>
                                          </p:val>
                                        </p:tav>
                                        <p:tav tm="100000">
                                          <p:val>
                                            <p:fltVal val="0"/>
                                          </p:val>
                                        </p:tav>
                                      </p:tavLst>
                                    </p:anim>
                                    <p:set>
                                      <p:cBhvr>
                                        <p:cTn id="54" dur="1" fill="hold">
                                          <p:stCondLst>
                                            <p:cond delay="499"/>
                                          </p:stCondLst>
                                        </p:cTn>
                                        <p:tgtEl>
                                          <p:spTgt spid="14338">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8"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Podnadpis 6"/>
          <p:cNvSpPr>
            <a:spLocks noGrp="1"/>
          </p:cNvSpPr>
          <p:nvPr>
            <p:ph type="subTitle" idx="4294967295"/>
          </p:nvPr>
        </p:nvSpPr>
        <p:spPr>
          <a:xfrm>
            <a:off x="642938" y="1428750"/>
            <a:ext cx="7921625" cy="4929188"/>
          </a:xfrm>
        </p:spPr>
        <p:txBody>
          <a:bodyPr/>
          <a:lstStyle/>
          <a:p>
            <a:pPr marL="0" indent="0" eaLnBrk="1" hangingPunct="1">
              <a:lnSpc>
                <a:spcPct val="80000"/>
              </a:lnSpc>
              <a:buFont typeface="Wingdings" pitchFamily="2" charset="2"/>
              <a:buNone/>
              <a:defRPr/>
            </a:pPr>
            <a:endParaRPr lang="sk-SK" sz="1400" b="1" smtClean="0">
              <a:solidFill>
                <a:srgbClr val="002060"/>
              </a:solidFill>
              <a:effectLst>
                <a:outerShdw blurRad="38100" dist="38100" dir="2700000" algn="tl">
                  <a:srgbClr val="000000"/>
                </a:outerShdw>
              </a:effectLst>
              <a:cs typeface="Arial" charset="0"/>
            </a:endParaRPr>
          </a:p>
          <a:p>
            <a:pPr marL="0" indent="0" algn="just" eaLnBrk="1" hangingPunct="1">
              <a:lnSpc>
                <a:spcPct val="80000"/>
              </a:lnSpc>
              <a:buFont typeface="Wingdings" pitchFamily="2" charset="2"/>
              <a:buNone/>
              <a:defRPr/>
            </a:pPr>
            <a:r>
              <a:rPr lang="sk-SK" sz="1800" b="1" smtClean="0">
                <a:solidFill>
                  <a:srgbClr val="002060"/>
                </a:solidFill>
                <a:effectLst/>
                <a:latin typeface="Times New Roman" pitchFamily="18" charset="0"/>
                <a:cs typeface="Times New Roman" pitchFamily="18" charset="0"/>
              </a:rPr>
              <a:t>►specification of the targeted group of HP MRC based on the Map of Roma Communities – insufficient (a high need of update and new data complete) and incorrect (Map of Roma Communities does not provide us with the information about MRC but all settlements with Roma population)</a:t>
            </a:r>
          </a:p>
          <a:p>
            <a:pPr marL="0" indent="0" algn="just" eaLnBrk="1" hangingPunct="1">
              <a:lnSpc>
                <a:spcPct val="80000"/>
              </a:lnSpc>
              <a:buFont typeface="Wingdings" pitchFamily="2" charset="2"/>
              <a:buNone/>
              <a:defRPr/>
            </a:pPr>
            <a:endParaRPr lang="sk-SK" sz="1800" b="1"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1800" b="1" smtClean="0">
                <a:solidFill>
                  <a:srgbClr val="002060"/>
                </a:solidFill>
                <a:effectLst/>
                <a:latin typeface="Times New Roman" pitchFamily="18" charset="0"/>
                <a:cs typeface="Times New Roman" pitchFamily="18" charset="0"/>
              </a:rPr>
              <a:t>►a need of various OP cross-connection and guarantee of cofinancing with no consideration that the recipients present settlements with low budget and low income from the population (project budget is 100% higher than the municipality budget)</a:t>
            </a:r>
          </a:p>
          <a:p>
            <a:pPr marL="0" indent="0" algn="just" eaLnBrk="1" hangingPunct="1">
              <a:lnSpc>
                <a:spcPct val="80000"/>
              </a:lnSpc>
              <a:buFont typeface="Wingdings" pitchFamily="2" charset="2"/>
              <a:buNone/>
              <a:defRPr/>
            </a:pPr>
            <a:endParaRPr lang="sk-SK" sz="1800" b="1"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1800" b="1" smtClean="0">
                <a:solidFill>
                  <a:srgbClr val="002060"/>
                </a:solidFill>
                <a:effectLst/>
                <a:latin typeface="Times New Roman" pitchFamily="18" charset="0"/>
                <a:cs typeface="Times New Roman" pitchFamily="18" charset="0"/>
              </a:rPr>
              <a:t>► position of HP MRC coordinator with his competencies is not in accordance with his responsibilities</a:t>
            </a:r>
          </a:p>
          <a:p>
            <a:pPr marL="0" indent="0" algn="just" eaLnBrk="1" hangingPunct="1">
              <a:lnSpc>
                <a:spcPct val="80000"/>
              </a:lnSpc>
              <a:buFont typeface="Wingdings" pitchFamily="2" charset="2"/>
              <a:buNone/>
              <a:defRPr/>
            </a:pPr>
            <a:endParaRPr lang="sk-SK" sz="1800" b="1"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r>
              <a:rPr lang="sk-SK" sz="1800" b="1" smtClean="0">
                <a:solidFill>
                  <a:srgbClr val="002060"/>
                </a:solidFill>
                <a:effectLst/>
                <a:latin typeface="Times New Roman" pitchFamily="18" charset="0"/>
                <a:cs typeface="Times New Roman" pitchFamily="18" charset="0"/>
              </a:rPr>
              <a:t>►fractionalism of the whole allocation in 6 OP has not been a good choice as an effective possibility (variability of cross-connected OP makes an integration and timing of calls schedule complicated; MRC needs then must adopt to the possibilities of OP and strategies of each MA of OP on how to solve the MRC social inclusion in Slovakia)   </a:t>
            </a:r>
          </a:p>
          <a:p>
            <a:pPr marL="0" indent="0" algn="just" eaLnBrk="1" hangingPunct="1">
              <a:lnSpc>
                <a:spcPct val="80000"/>
              </a:lnSpc>
              <a:buFont typeface="Wingdings" pitchFamily="2" charset="2"/>
              <a:buNone/>
              <a:defRPr/>
            </a:pPr>
            <a:endParaRPr lang="sk-SK" sz="1800" b="1" smtClean="0">
              <a:solidFill>
                <a:srgbClr val="002060"/>
              </a:solidFill>
              <a:effectLst/>
              <a:latin typeface="Times New Roman" pitchFamily="18" charset="0"/>
              <a:cs typeface="Times New Roman" pitchFamily="18" charset="0"/>
            </a:endParaRPr>
          </a:p>
          <a:p>
            <a:pPr marL="0" indent="0" algn="just" eaLnBrk="1" hangingPunct="1">
              <a:lnSpc>
                <a:spcPct val="80000"/>
              </a:lnSpc>
              <a:buFont typeface="Wingdings" pitchFamily="2" charset="2"/>
              <a:buNone/>
              <a:defRPr/>
            </a:pPr>
            <a:endParaRPr lang="sk-SK" sz="1800" b="1" smtClean="0">
              <a:solidFill>
                <a:srgbClr val="002060"/>
              </a:solidFill>
              <a:effectLst/>
              <a:latin typeface="Times New Roman" pitchFamily="18" charset="0"/>
              <a:cs typeface="Times New Roman" pitchFamily="18" charset="0"/>
            </a:endParaRPr>
          </a:p>
        </p:txBody>
      </p:sp>
      <p:sp>
        <p:nvSpPr>
          <p:cNvPr id="11" name="Zástupný symbol čísla snímky 10"/>
          <p:cNvSpPr>
            <a:spLocks noGrp="1"/>
          </p:cNvSpPr>
          <p:nvPr>
            <p:ph type="sldNum" sz="quarter" idx="12"/>
          </p:nvPr>
        </p:nvSpPr>
        <p:spPr>
          <a:xfrm>
            <a:off x="6553200" y="6356350"/>
            <a:ext cx="2133600" cy="365125"/>
          </a:xfrm>
        </p:spPr>
        <p:txBody>
          <a:bodyPr rtlCol="0" anchor="ctr"/>
          <a:lstStyle/>
          <a:p>
            <a:pPr fontAlgn="auto">
              <a:spcBef>
                <a:spcPts val="0"/>
              </a:spcBef>
              <a:spcAft>
                <a:spcPts val="0"/>
              </a:spcAft>
              <a:defRPr/>
            </a:pPr>
            <a:fld id="{96797CF2-3C84-4A6A-ADDA-4F03D9BA0E31}" type="slidenum">
              <a:rPr lang="sk-SK">
                <a:solidFill>
                  <a:schemeClr val="tx1">
                    <a:tint val="75000"/>
                  </a:schemeClr>
                </a:solidFill>
                <a:effectLst/>
                <a:latin typeface="+mn-lt"/>
              </a:rPr>
              <a:pPr fontAlgn="auto">
                <a:spcBef>
                  <a:spcPts val="0"/>
                </a:spcBef>
                <a:spcAft>
                  <a:spcPts val="0"/>
                </a:spcAft>
                <a:defRPr/>
              </a:pPr>
              <a:t>9</a:t>
            </a:fld>
            <a:endParaRPr lang="sk-SK">
              <a:solidFill>
                <a:schemeClr val="tx1">
                  <a:tint val="75000"/>
                </a:schemeClr>
              </a:solidFill>
              <a:effectLst/>
              <a:latin typeface="+mn-lt"/>
            </a:endParaRPr>
          </a:p>
        </p:txBody>
      </p:sp>
      <p:sp>
        <p:nvSpPr>
          <p:cNvPr id="28675" name="Rectangle 2"/>
          <p:cNvSpPr txBox="1">
            <a:spLocks noChangeArrowheads="1"/>
          </p:cNvSpPr>
          <p:nvPr/>
        </p:nvSpPr>
        <p:spPr bwMode="auto">
          <a:xfrm>
            <a:off x="714375" y="357188"/>
            <a:ext cx="7715250" cy="857250"/>
          </a:xfrm>
          <a:prstGeom prst="rect">
            <a:avLst/>
          </a:prstGeom>
          <a:noFill/>
          <a:ln w="9525">
            <a:noFill/>
            <a:miter lim="800000"/>
            <a:headEnd/>
            <a:tailEnd/>
          </a:ln>
        </p:spPr>
        <p:txBody>
          <a:bodyPr/>
          <a:lstStyle/>
          <a:p>
            <a:pPr algn="ctr"/>
            <a:r>
              <a:rPr lang="sk-SK" sz="1400" b="1">
                <a:solidFill>
                  <a:srgbClr val="12065A"/>
                </a:solidFill>
                <a:latin typeface="Times New Roman" pitchFamily="18" charset="0"/>
              </a:rPr>
              <a:t>GOVERNMENT OFFICE OF THE SLOVAK REPUBLIC</a:t>
            </a:r>
            <a:br>
              <a:rPr lang="sk-SK" sz="1400" b="1">
                <a:solidFill>
                  <a:srgbClr val="12065A"/>
                </a:solidFill>
                <a:latin typeface="Times New Roman" pitchFamily="18" charset="0"/>
              </a:rPr>
            </a:br>
            <a:r>
              <a:rPr lang="sk-SK" sz="1400" b="1">
                <a:solidFill>
                  <a:srgbClr val="12065A"/>
                </a:solidFill>
                <a:latin typeface="Times New Roman" pitchFamily="18" charset="0"/>
              </a:rPr>
              <a:t>Office of the Plenipotentiary of the SR Government for Roma Communities</a:t>
            </a:r>
            <a:br>
              <a:rPr lang="sk-SK" sz="1400" b="1">
                <a:solidFill>
                  <a:srgbClr val="12065A"/>
                </a:solidFill>
                <a:latin typeface="Times New Roman" pitchFamily="18" charset="0"/>
              </a:rPr>
            </a:br>
            <a:r>
              <a:rPr lang="sk-SK" sz="1400" b="1">
                <a:solidFill>
                  <a:srgbClr val="12065A"/>
                </a:solidFill>
                <a:latin typeface="Times New Roman" pitchFamily="18" charset="0"/>
              </a:rPr>
              <a:t>Coordinator of horizontal priority Marginalized Roma Communities</a:t>
            </a:r>
          </a:p>
        </p:txBody>
      </p:sp>
      <p:pic>
        <p:nvPicPr>
          <p:cNvPr id="28676" name="Picture 17" descr="EUUN0001"/>
          <p:cNvPicPr>
            <a:picLocks noChangeAspect="1" noChangeArrowheads="1"/>
          </p:cNvPicPr>
          <p:nvPr/>
        </p:nvPicPr>
        <p:blipFill>
          <a:blip r:embed="rId3" cstate="print"/>
          <a:srcRect/>
          <a:stretch>
            <a:fillRect/>
          </a:stretch>
        </p:blipFill>
        <p:spPr bwMode="auto">
          <a:xfrm>
            <a:off x="7524750" y="404813"/>
            <a:ext cx="1000125" cy="666750"/>
          </a:xfrm>
          <a:prstGeom prst="rect">
            <a:avLst/>
          </a:prstGeom>
          <a:noFill/>
          <a:ln w="9525">
            <a:noFill/>
            <a:miter lim="800000"/>
            <a:headEnd/>
            <a:tailEnd/>
          </a:ln>
        </p:spPr>
      </p:pic>
      <p:pic>
        <p:nvPicPr>
          <p:cNvPr id="28677" name="Picture 2"/>
          <p:cNvPicPr>
            <a:picLocks noChangeAspect="1" noChangeArrowheads="1"/>
          </p:cNvPicPr>
          <p:nvPr/>
        </p:nvPicPr>
        <p:blipFill>
          <a:blip r:embed="rId4" cstate="print"/>
          <a:srcRect/>
          <a:stretch>
            <a:fillRect/>
          </a:stretch>
        </p:blipFill>
        <p:spPr bwMode="auto">
          <a:xfrm>
            <a:off x="611188" y="404813"/>
            <a:ext cx="1000125" cy="6762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400"/>
                                  </p:stCondLst>
                                  <p:childTnLst>
                                    <p:set>
                                      <p:cBhvr>
                                        <p:cTn id="6" dur="1" fill="hold">
                                          <p:stCondLst>
                                            <p:cond delay="0"/>
                                          </p:stCondLst>
                                        </p:cTn>
                                        <p:tgtEl>
                                          <p:spTgt spid="14338">
                                            <p:txEl>
                                              <p:pRg st="1" end="1"/>
                                            </p:txEl>
                                          </p:spTgt>
                                        </p:tgtEl>
                                        <p:attrNameLst>
                                          <p:attrName>style.visibility</p:attrName>
                                        </p:attrNameLst>
                                      </p:cBhvr>
                                      <p:to>
                                        <p:strVal val="visible"/>
                                      </p:to>
                                    </p:set>
                                    <p:anim calcmode="lin" valueType="num">
                                      <p:cBhvr>
                                        <p:cTn id="7" dur="500" fill="hold"/>
                                        <p:tgtEl>
                                          <p:spTgt spid="1433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4338">
                                            <p:txEl>
                                              <p:pRg st="1" end="1"/>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400"/>
                                  </p:stCondLst>
                                  <p:childTnLst>
                                    <p:set>
                                      <p:cBhvr>
                                        <p:cTn id="10" dur="1" fill="hold">
                                          <p:stCondLst>
                                            <p:cond delay="0"/>
                                          </p:stCondLst>
                                        </p:cTn>
                                        <p:tgtEl>
                                          <p:spTgt spid="14338">
                                            <p:txEl>
                                              <p:pRg st="3" end="3"/>
                                            </p:txEl>
                                          </p:spTgt>
                                        </p:tgtEl>
                                        <p:attrNameLst>
                                          <p:attrName>style.visibility</p:attrName>
                                        </p:attrNameLst>
                                      </p:cBhvr>
                                      <p:to>
                                        <p:strVal val="visible"/>
                                      </p:to>
                                    </p:set>
                                    <p:anim calcmode="lin" valueType="num">
                                      <p:cBhvr>
                                        <p:cTn id="11" dur="500" fill="hold"/>
                                        <p:tgtEl>
                                          <p:spTgt spid="14338">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14338">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4338">
                                            <p:txEl>
                                              <p:pRg st="5" end="5"/>
                                            </p:txEl>
                                          </p:spTgt>
                                        </p:tgtEl>
                                        <p:attrNameLst>
                                          <p:attrName>style.visibility</p:attrName>
                                        </p:attrNameLst>
                                      </p:cBhvr>
                                      <p:to>
                                        <p:strVal val="visible"/>
                                      </p:to>
                                    </p:set>
                                    <p:anim calcmode="lin" valueType="num">
                                      <p:cBhvr>
                                        <p:cTn id="17" dur="500" fill="hold"/>
                                        <p:tgtEl>
                                          <p:spTgt spid="14338">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14338">
                                            <p:txEl>
                                              <p:pRg st="5" end="5"/>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400"/>
                                  </p:stCondLst>
                                  <p:childTnLst>
                                    <p:set>
                                      <p:cBhvr>
                                        <p:cTn id="20" dur="1" fill="hold">
                                          <p:stCondLst>
                                            <p:cond delay="0"/>
                                          </p:stCondLst>
                                        </p:cTn>
                                        <p:tgtEl>
                                          <p:spTgt spid="14338">
                                            <p:txEl>
                                              <p:pRg st="7" end="7"/>
                                            </p:txEl>
                                          </p:spTgt>
                                        </p:tgtEl>
                                        <p:attrNameLst>
                                          <p:attrName>style.visibility</p:attrName>
                                        </p:attrNameLst>
                                      </p:cBhvr>
                                      <p:to>
                                        <p:strVal val="visible"/>
                                      </p:to>
                                    </p:set>
                                    <p:anim calcmode="lin" valueType="num">
                                      <p:cBhvr>
                                        <p:cTn id="21" dur="500" fill="hold"/>
                                        <p:tgtEl>
                                          <p:spTgt spid="14338">
                                            <p:txEl>
                                              <p:pRg st="7" end="7"/>
                                            </p:txEl>
                                          </p:spTgt>
                                        </p:tgtEl>
                                        <p:attrNameLst>
                                          <p:attrName>ppt_w</p:attrName>
                                        </p:attrNameLst>
                                      </p:cBhvr>
                                      <p:tavLst>
                                        <p:tav tm="0">
                                          <p:val>
                                            <p:fltVal val="0"/>
                                          </p:val>
                                        </p:tav>
                                        <p:tav tm="100000">
                                          <p:val>
                                            <p:strVal val="#ppt_w"/>
                                          </p:val>
                                        </p:tav>
                                      </p:tavLst>
                                    </p:anim>
                                    <p:anim calcmode="lin" valueType="num">
                                      <p:cBhvr>
                                        <p:cTn id="22" dur="500" fill="hold"/>
                                        <p:tgtEl>
                                          <p:spTgt spid="14338">
                                            <p:txEl>
                                              <p:pRg st="7" end="7"/>
                                            </p:txEl>
                                          </p:spTgt>
                                        </p:tgtEl>
                                        <p:attrNameLst>
                                          <p:attrName>ppt_h</p:attrName>
                                        </p:attrNameLst>
                                      </p:cBhvr>
                                      <p:tavLst>
                                        <p:tav tm="0">
                                          <p:val>
                                            <p:fltVal val="0"/>
                                          </p:val>
                                        </p:tav>
                                        <p:tav tm="100000">
                                          <p:val>
                                            <p:strVal val="#ppt_h"/>
                                          </p:val>
                                        </p:tav>
                                      </p:tavLst>
                                    </p:anim>
                                  </p:childTnLst>
                                </p:cTn>
                              </p:par>
                              <p:par>
                                <p:cTn id="23" presetID="23" presetClass="exit" presetSubtype="32" fill="hold" grpId="1" nodeType="withEffect">
                                  <p:stCondLst>
                                    <p:cond delay="0"/>
                                  </p:stCondLst>
                                  <p:childTnLst>
                                    <p:anim calcmode="lin" valueType="num">
                                      <p:cBhvr>
                                        <p:cTn id="24" dur="500" fill="hold"/>
                                        <p:tgtEl>
                                          <p:spTgt spid="14338">
                                            <p:txEl>
                                              <p:pRg st="1" end="1"/>
                                            </p:txEl>
                                          </p:spTgt>
                                        </p:tgtEl>
                                        <p:attrNameLst>
                                          <p:attrName>ppt_w</p:attrName>
                                        </p:attrNameLst>
                                      </p:cBhvr>
                                      <p:tavLst>
                                        <p:tav tm="0">
                                          <p:val>
                                            <p:strVal val="ppt_w"/>
                                          </p:val>
                                        </p:tav>
                                        <p:tav tm="100000">
                                          <p:val>
                                            <p:fltVal val="0"/>
                                          </p:val>
                                        </p:tav>
                                      </p:tavLst>
                                    </p:anim>
                                    <p:anim calcmode="lin" valueType="num">
                                      <p:cBhvr>
                                        <p:cTn id="25" dur="500" fill="hold"/>
                                        <p:tgtEl>
                                          <p:spTgt spid="14338">
                                            <p:txEl>
                                              <p:pRg st="1" end="1"/>
                                            </p:txEl>
                                          </p:spTgt>
                                        </p:tgtEl>
                                        <p:attrNameLst>
                                          <p:attrName>ppt_h</p:attrName>
                                        </p:attrNameLst>
                                      </p:cBhvr>
                                      <p:tavLst>
                                        <p:tav tm="0">
                                          <p:val>
                                            <p:strVal val="ppt_h"/>
                                          </p:val>
                                        </p:tav>
                                        <p:tav tm="100000">
                                          <p:val>
                                            <p:fltVal val="0"/>
                                          </p:val>
                                        </p:tav>
                                      </p:tavLst>
                                    </p:anim>
                                    <p:set>
                                      <p:cBhvr>
                                        <p:cTn id="26" dur="1" fill="hold">
                                          <p:stCondLst>
                                            <p:cond delay="499"/>
                                          </p:stCondLst>
                                        </p:cTn>
                                        <p:tgtEl>
                                          <p:spTgt spid="14338">
                                            <p:txEl>
                                              <p:pRg st="1" end="1"/>
                                            </p:txEl>
                                          </p:spTgt>
                                        </p:tgtEl>
                                        <p:attrNameLst>
                                          <p:attrName>style.visibility</p:attrName>
                                        </p:attrNameLst>
                                      </p:cBhvr>
                                      <p:to>
                                        <p:strVal val="hidden"/>
                                      </p:to>
                                    </p:set>
                                  </p:childTnLst>
                                </p:cTn>
                              </p:par>
                              <p:par>
                                <p:cTn id="27" presetID="23" presetClass="exit" presetSubtype="32" fill="hold" grpId="1" nodeType="withEffect">
                                  <p:stCondLst>
                                    <p:cond delay="0"/>
                                  </p:stCondLst>
                                  <p:childTnLst>
                                    <p:anim calcmode="lin" valueType="num">
                                      <p:cBhvr>
                                        <p:cTn id="28" dur="500" fill="hold"/>
                                        <p:tgtEl>
                                          <p:spTgt spid="14338">
                                            <p:txEl>
                                              <p:pRg st="3" end="3"/>
                                            </p:txEl>
                                          </p:spTgt>
                                        </p:tgtEl>
                                        <p:attrNameLst>
                                          <p:attrName>ppt_w</p:attrName>
                                        </p:attrNameLst>
                                      </p:cBhvr>
                                      <p:tavLst>
                                        <p:tav tm="0">
                                          <p:val>
                                            <p:strVal val="ppt_w"/>
                                          </p:val>
                                        </p:tav>
                                        <p:tav tm="100000">
                                          <p:val>
                                            <p:fltVal val="0"/>
                                          </p:val>
                                        </p:tav>
                                      </p:tavLst>
                                    </p:anim>
                                    <p:anim calcmode="lin" valueType="num">
                                      <p:cBhvr>
                                        <p:cTn id="29" dur="500" fill="hold"/>
                                        <p:tgtEl>
                                          <p:spTgt spid="14338">
                                            <p:txEl>
                                              <p:pRg st="3" end="3"/>
                                            </p:txEl>
                                          </p:spTgt>
                                        </p:tgtEl>
                                        <p:attrNameLst>
                                          <p:attrName>ppt_h</p:attrName>
                                        </p:attrNameLst>
                                      </p:cBhvr>
                                      <p:tavLst>
                                        <p:tav tm="0">
                                          <p:val>
                                            <p:strVal val="ppt_h"/>
                                          </p:val>
                                        </p:tav>
                                        <p:tav tm="100000">
                                          <p:val>
                                            <p:fltVal val="0"/>
                                          </p:val>
                                        </p:tav>
                                      </p:tavLst>
                                    </p:anim>
                                    <p:set>
                                      <p:cBhvr>
                                        <p:cTn id="30" dur="1" fill="hold">
                                          <p:stCondLst>
                                            <p:cond delay="499"/>
                                          </p:stCondLst>
                                        </p:cTn>
                                        <p:tgtEl>
                                          <p:spTgt spid="14338">
                                            <p:txEl>
                                              <p:pRg st="3" end="3"/>
                                            </p:txEl>
                                          </p:spTgt>
                                        </p:tgtEl>
                                        <p:attrNameLst>
                                          <p:attrName>style.visibility</p:attrName>
                                        </p:attrNameLst>
                                      </p:cBhvr>
                                      <p:to>
                                        <p:strVal val="hidden"/>
                                      </p:to>
                                    </p:set>
                                  </p:childTnLst>
                                </p:cTn>
                              </p:par>
                              <p:par>
                                <p:cTn id="31" presetID="23" presetClass="exit" presetSubtype="32" fill="hold" grpId="1" nodeType="withEffect">
                                  <p:stCondLst>
                                    <p:cond delay="0"/>
                                  </p:stCondLst>
                                  <p:childTnLst>
                                    <p:anim calcmode="lin" valueType="num">
                                      <p:cBhvr>
                                        <p:cTn id="32" dur="500" fill="hold"/>
                                        <p:tgtEl>
                                          <p:spTgt spid="14338">
                                            <p:txEl>
                                              <p:pRg st="5" end="5"/>
                                            </p:txEl>
                                          </p:spTgt>
                                        </p:tgtEl>
                                        <p:attrNameLst>
                                          <p:attrName>ppt_w</p:attrName>
                                        </p:attrNameLst>
                                      </p:cBhvr>
                                      <p:tavLst>
                                        <p:tav tm="0">
                                          <p:val>
                                            <p:strVal val="ppt_w"/>
                                          </p:val>
                                        </p:tav>
                                        <p:tav tm="100000">
                                          <p:val>
                                            <p:fltVal val="0"/>
                                          </p:val>
                                        </p:tav>
                                      </p:tavLst>
                                    </p:anim>
                                    <p:anim calcmode="lin" valueType="num">
                                      <p:cBhvr>
                                        <p:cTn id="33" dur="500" fill="hold"/>
                                        <p:tgtEl>
                                          <p:spTgt spid="14338">
                                            <p:txEl>
                                              <p:pRg st="5" end="5"/>
                                            </p:txEl>
                                          </p:spTgt>
                                        </p:tgtEl>
                                        <p:attrNameLst>
                                          <p:attrName>ppt_h</p:attrName>
                                        </p:attrNameLst>
                                      </p:cBhvr>
                                      <p:tavLst>
                                        <p:tav tm="0">
                                          <p:val>
                                            <p:strVal val="ppt_h"/>
                                          </p:val>
                                        </p:tav>
                                        <p:tav tm="100000">
                                          <p:val>
                                            <p:fltVal val="0"/>
                                          </p:val>
                                        </p:tav>
                                      </p:tavLst>
                                    </p:anim>
                                    <p:set>
                                      <p:cBhvr>
                                        <p:cTn id="34" dur="1" fill="hold">
                                          <p:stCondLst>
                                            <p:cond delay="499"/>
                                          </p:stCondLst>
                                        </p:cTn>
                                        <p:tgtEl>
                                          <p:spTgt spid="14338">
                                            <p:txEl>
                                              <p:pRg st="5" end="5"/>
                                            </p:txEl>
                                          </p:spTgt>
                                        </p:tgtEl>
                                        <p:attrNameLst>
                                          <p:attrName>style.visibility</p:attrName>
                                        </p:attrNameLst>
                                      </p:cBhvr>
                                      <p:to>
                                        <p:strVal val="hidden"/>
                                      </p:to>
                                    </p:set>
                                  </p:childTnLst>
                                </p:cTn>
                              </p:par>
                              <p:par>
                                <p:cTn id="35" presetID="23" presetClass="exit" presetSubtype="32" fill="hold" grpId="1" nodeType="withEffect">
                                  <p:stCondLst>
                                    <p:cond delay="0"/>
                                  </p:stCondLst>
                                  <p:childTnLst>
                                    <p:anim calcmode="lin" valueType="num">
                                      <p:cBhvr>
                                        <p:cTn id="36" dur="500" fill="hold"/>
                                        <p:tgtEl>
                                          <p:spTgt spid="14338">
                                            <p:txEl>
                                              <p:pRg st="7" end="7"/>
                                            </p:txEl>
                                          </p:spTgt>
                                        </p:tgtEl>
                                        <p:attrNameLst>
                                          <p:attrName>ppt_w</p:attrName>
                                        </p:attrNameLst>
                                      </p:cBhvr>
                                      <p:tavLst>
                                        <p:tav tm="0">
                                          <p:val>
                                            <p:strVal val="ppt_w"/>
                                          </p:val>
                                        </p:tav>
                                        <p:tav tm="100000">
                                          <p:val>
                                            <p:fltVal val="0"/>
                                          </p:val>
                                        </p:tav>
                                      </p:tavLst>
                                    </p:anim>
                                    <p:anim calcmode="lin" valueType="num">
                                      <p:cBhvr>
                                        <p:cTn id="37" dur="500" fill="hold"/>
                                        <p:tgtEl>
                                          <p:spTgt spid="14338">
                                            <p:txEl>
                                              <p:pRg st="7" end="7"/>
                                            </p:txEl>
                                          </p:spTgt>
                                        </p:tgtEl>
                                        <p:attrNameLst>
                                          <p:attrName>ppt_h</p:attrName>
                                        </p:attrNameLst>
                                      </p:cBhvr>
                                      <p:tavLst>
                                        <p:tav tm="0">
                                          <p:val>
                                            <p:strVal val="ppt_h"/>
                                          </p:val>
                                        </p:tav>
                                        <p:tav tm="100000">
                                          <p:val>
                                            <p:fltVal val="0"/>
                                          </p:val>
                                        </p:tav>
                                      </p:tavLst>
                                    </p:anim>
                                    <p:set>
                                      <p:cBhvr>
                                        <p:cTn id="38" dur="1" fill="hold">
                                          <p:stCondLst>
                                            <p:cond delay="499"/>
                                          </p:stCondLst>
                                        </p:cTn>
                                        <p:tgtEl>
                                          <p:spTgt spid="14338">
                                            <p:txEl>
                                              <p:pRg st="7" end="7"/>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P spid="14338" grpId="1" build="allAtOnce"/>
    </p:bldLst>
  </p:timing>
</p:sld>
</file>

<file path=ppt/theme/theme1.xml><?xml version="1.0" encoding="utf-8"?>
<a:theme xmlns:a="http://schemas.openxmlformats.org/drawingml/2006/main" name="Beam">
  <a:themeElements>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2575</TotalTime>
  <Words>1110</Words>
  <Application>Microsoft Office PowerPoint</Application>
  <PresentationFormat>Presentación en pantalla (4:3)</PresentationFormat>
  <Paragraphs>225</Paragraphs>
  <Slides>12</Slides>
  <Notes>11</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Beam</vt:lpstr>
      <vt:lpstr>GOVERNMENT OFFICE OF THE SLOVAK REPUBLIC Office of the Plenipotentiary of the SR Government for Roma Communities Coordinator of horizontal priority Marginalized Roma Communities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ÚRAD  VLÁDY  SLOVENSKEJ  REPUBLIKY Úrad splnomocnenca vlády SR pre rómske komunity ako  koordinátor horizontálnej priority Marginalizované rómske komunity</dc:title>
  <dc:creator>Camelia CT. Teodorescu</dc:creator>
  <cp:lastModifiedBy>camelia.teodorescu</cp:lastModifiedBy>
  <cp:revision>253</cp:revision>
  <dcterms:modified xsi:type="dcterms:W3CDTF">2012-05-14T07:00:42Z</dcterms:modified>
</cp:coreProperties>
</file>